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0"/>
  </p:notesMasterIdLst>
  <p:sldIdLst>
    <p:sldId id="256" r:id="rId2"/>
    <p:sldId id="263" r:id="rId3"/>
    <p:sldId id="259" r:id="rId4"/>
    <p:sldId id="262" r:id="rId5"/>
    <p:sldId id="260" r:id="rId6"/>
    <p:sldId id="261" r:id="rId7"/>
    <p:sldId id="257" r:id="rId8"/>
    <p:sldId id="258" r:id="rId9"/>
  </p:sldIdLst>
  <p:sldSz cx="17106900" cy="14417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3"/>
    <p:restoredTop sz="94702"/>
  </p:normalViewPr>
  <p:slideViewPr>
    <p:cSldViewPr snapToGrid="0" snapToObjects="1">
      <p:cViewPr>
        <p:scale>
          <a:sx n="83" d="100"/>
          <a:sy n="83" d="100"/>
        </p:scale>
        <p:origin x="2392" y="-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8D9F44-F69A-DA44-AAA7-883590F4F103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598613" y="1143000"/>
            <a:ext cx="3660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B6937D-E647-7E47-90E5-155AE4575C4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72671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93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185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278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369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462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555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647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740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598613" y="1143000"/>
            <a:ext cx="366077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6937D-E647-7E47-90E5-155AE4575C4F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929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598613" y="1143000"/>
            <a:ext cx="366077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6937D-E647-7E47-90E5-155AE4575C4F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93004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598613" y="1143000"/>
            <a:ext cx="366077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6937D-E647-7E47-90E5-155AE4575C4F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70830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598613" y="1143000"/>
            <a:ext cx="366077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6937D-E647-7E47-90E5-155AE4575C4F}" type="slidenum">
              <a:rPr lang="es-CO" smtClean="0"/>
              <a:t>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5842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598613" y="1143000"/>
            <a:ext cx="366077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6937D-E647-7E47-90E5-155AE4575C4F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93141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3018" y="2359560"/>
            <a:ext cx="14540865" cy="5019487"/>
          </a:xfrm>
        </p:spPr>
        <p:txBody>
          <a:bodyPr anchor="b"/>
          <a:lstStyle>
            <a:lvl1pPr algn="ctr">
              <a:defRPr sz="11225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8363" y="7572618"/>
            <a:ext cx="12830175" cy="3480933"/>
          </a:xfrm>
        </p:spPr>
        <p:txBody>
          <a:bodyPr/>
          <a:lstStyle>
            <a:lvl1pPr marL="0" indent="0" algn="ctr">
              <a:buNone/>
              <a:defRPr sz="4490"/>
            </a:lvl1pPr>
            <a:lvl2pPr marL="855330" indent="0" algn="ctr">
              <a:buNone/>
              <a:defRPr sz="3742"/>
            </a:lvl2pPr>
            <a:lvl3pPr marL="1710660" indent="0" algn="ctr">
              <a:buNone/>
              <a:defRPr sz="3367"/>
            </a:lvl3pPr>
            <a:lvl4pPr marL="2565989" indent="0" algn="ctr">
              <a:buNone/>
              <a:defRPr sz="2993"/>
            </a:lvl4pPr>
            <a:lvl5pPr marL="3421319" indent="0" algn="ctr">
              <a:buNone/>
              <a:defRPr sz="2993"/>
            </a:lvl5pPr>
            <a:lvl6pPr marL="4276649" indent="0" algn="ctr">
              <a:buNone/>
              <a:defRPr sz="2993"/>
            </a:lvl6pPr>
            <a:lvl7pPr marL="5131979" indent="0" algn="ctr">
              <a:buNone/>
              <a:defRPr sz="2993"/>
            </a:lvl7pPr>
            <a:lvl8pPr marL="5987308" indent="0" algn="ctr">
              <a:buNone/>
              <a:defRPr sz="2993"/>
            </a:lvl8pPr>
            <a:lvl9pPr marL="6842638" indent="0" algn="ctr">
              <a:buNone/>
              <a:defRPr sz="2993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0559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60503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242126" y="767608"/>
            <a:ext cx="3688675" cy="12218313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100" y="767608"/>
            <a:ext cx="10852190" cy="12218313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92863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33775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7191" y="3594411"/>
            <a:ext cx="14754701" cy="5997351"/>
          </a:xfrm>
        </p:spPr>
        <p:txBody>
          <a:bodyPr anchor="b"/>
          <a:lstStyle>
            <a:lvl1pPr>
              <a:defRPr sz="11225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7191" y="9648499"/>
            <a:ext cx="14754701" cy="3153865"/>
          </a:xfrm>
        </p:spPr>
        <p:txBody>
          <a:bodyPr/>
          <a:lstStyle>
            <a:lvl1pPr marL="0" indent="0">
              <a:buNone/>
              <a:defRPr sz="4490">
                <a:solidFill>
                  <a:schemeClr val="tx1"/>
                </a:solidFill>
              </a:defRPr>
            </a:lvl1pPr>
            <a:lvl2pPr marL="855330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2pPr>
            <a:lvl3pPr marL="1710660" indent="0">
              <a:buNone/>
              <a:defRPr sz="3367">
                <a:solidFill>
                  <a:schemeClr val="tx1">
                    <a:tint val="75000"/>
                  </a:schemeClr>
                </a:solidFill>
              </a:defRPr>
            </a:lvl3pPr>
            <a:lvl4pPr marL="2565989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4pPr>
            <a:lvl5pPr marL="3421319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5pPr>
            <a:lvl6pPr marL="4276649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6pPr>
            <a:lvl7pPr marL="5131979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7pPr>
            <a:lvl8pPr marL="5987308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8pPr>
            <a:lvl9pPr marL="6842638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5674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099" y="3838039"/>
            <a:ext cx="7270433" cy="9147882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0368" y="3838039"/>
            <a:ext cx="7270433" cy="9147882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81573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8328" y="767611"/>
            <a:ext cx="14754701" cy="2786751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8330" y="3534334"/>
            <a:ext cx="7237019" cy="1732122"/>
          </a:xfrm>
        </p:spPr>
        <p:txBody>
          <a:bodyPr anchor="b"/>
          <a:lstStyle>
            <a:lvl1pPr marL="0" indent="0">
              <a:buNone/>
              <a:defRPr sz="4490" b="1"/>
            </a:lvl1pPr>
            <a:lvl2pPr marL="855330" indent="0">
              <a:buNone/>
              <a:defRPr sz="3742" b="1"/>
            </a:lvl2pPr>
            <a:lvl3pPr marL="1710660" indent="0">
              <a:buNone/>
              <a:defRPr sz="3367" b="1"/>
            </a:lvl3pPr>
            <a:lvl4pPr marL="2565989" indent="0">
              <a:buNone/>
              <a:defRPr sz="2993" b="1"/>
            </a:lvl4pPr>
            <a:lvl5pPr marL="3421319" indent="0">
              <a:buNone/>
              <a:defRPr sz="2993" b="1"/>
            </a:lvl5pPr>
            <a:lvl6pPr marL="4276649" indent="0">
              <a:buNone/>
              <a:defRPr sz="2993" b="1"/>
            </a:lvl6pPr>
            <a:lvl7pPr marL="5131979" indent="0">
              <a:buNone/>
              <a:defRPr sz="2993" b="1"/>
            </a:lvl7pPr>
            <a:lvl8pPr marL="5987308" indent="0">
              <a:buNone/>
              <a:defRPr sz="2993" b="1"/>
            </a:lvl8pPr>
            <a:lvl9pPr marL="6842638" indent="0">
              <a:buNone/>
              <a:defRPr sz="2993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8330" y="5266456"/>
            <a:ext cx="7237019" cy="7746164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660369" y="3534334"/>
            <a:ext cx="7272661" cy="1732122"/>
          </a:xfrm>
        </p:spPr>
        <p:txBody>
          <a:bodyPr anchor="b"/>
          <a:lstStyle>
            <a:lvl1pPr marL="0" indent="0">
              <a:buNone/>
              <a:defRPr sz="4490" b="1"/>
            </a:lvl1pPr>
            <a:lvl2pPr marL="855330" indent="0">
              <a:buNone/>
              <a:defRPr sz="3742" b="1"/>
            </a:lvl2pPr>
            <a:lvl3pPr marL="1710660" indent="0">
              <a:buNone/>
              <a:defRPr sz="3367" b="1"/>
            </a:lvl3pPr>
            <a:lvl4pPr marL="2565989" indent="0">
              <a:buNone/>
              <a:defRPr sz="2993" b="1"/>
            </a:lvl4pPr>
            <a:lvl5pPr marL="3421319" indent="0">
              <a:buNone/>
              <a:defRPr sz="2993" b="1"/>
            </a:lvl5pPr>
            <a:lvl6pPr marL="4276649" indent="0">
              <a:buNone/>
              <a:defRPr sz="2993" b="1"/>
            </a:lvl6pPr>
            <a:lvl7pPr marL="5131979" indent="0">
              <a:buNone/>
              <a:defRPr sz="2993" b="1"/>
            </a:lvl7pPr>
            <a:lvl8pPr marL="5987308" indent="0">
              <a:buNone/>
              <a:defRPr sz="2993" b="1"/>
            </a:lvl8pPr>
            <a:lvl9pPr marL="6842638" indent="0">
              <a:buNone/>
              <a:defRPr sz="2993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60369" y="5266456"/>
            <a:ext cx="7272661" cy="7746164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057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04291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88627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8327" y="961178"/>
            <a:ext cx="5517421" cy="3364124"/>
          </a:xfrm>
        </p:spPr>
        <p:txBody>
          <a:bodyPr anchor="b"/>
          <a:lstStyle>
            <a:lvl1pPr>
              <a:defRPr sz="5987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72661" y="2075881"/>
            <a:ext cx="8660368" cy="10245894"/>
          </a:xfrm>
        </p:spPr>
        <p:txBody>
          <a:bodyPr/>
          <a:lstStyle>
            <a:lvl1pPr>
              <a:defRPr sz="5987"/>
            </a:lvl1pPr>
            <a:lvl2pPr>
              <a:defRPr sz="5238"/>
            </a:lvl2pPr>
            <a:lvl3pPr>
              <a:defRPr sz="4490"/>
            </a:lvl3pPr>
            <a:lvl4pPr>
              <a:defRPr sz="3742"/>
            </a:lvl4pPr>
            <a:lvl5pPr>
              <a:defRPr sz="3742"/>
            </a:lvl5pPr>
            <a:lvl6pPr>
              <a:defRPr sz="3742"/>
            </a:lvl6pPr>
            <a:lvl7pPr>
              <a:defRPr sz="3742"/>
            </a:lvl7pPr>
            <a:lvl8pPr>
              <a:defRPr sz="3742"/>
            </a:lvl8pPr>
            <a:lvl9pPr>
              <a:defRPr sz="3742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8327" y="4325302"/>
            <a:ext cx="5517421" cy="8013158"/>
          </a:xfrm>
        </p:spPr>
        <p:txBody>
          <a:bodyPr/>
          <a:lstStyle>
            <a:lvl1pPr marL="0" indent="0">
              <a:buNone/>
              <a:defRPr sz="2993"/>
            </a:lvl1pPr>
            <a:lvl2pPr marL="855330" indent="0">
              <a:buNone/>
              <a:defRPr sz="2619"/>
            </a:lvl2pPr>
            <a:lvl3pPr marL="1710660" indent="0">
              <a:buNone/>
              <a:defRPr sz="2245"/>
            </a:lvl3pPr>
            <a:lvl4pPr marL="2565989" indent="0">
              <a:buNone/>
              <a:defRPr sz="1871"/>
            </a:lvl4pPr>
            <a:lvl5pPr marL="3421319" indent="0">
              <a:buNone/>
              <a:defRPr sz="1871"/>
            </a:lvl5pPr>
            <a:lvl6pPr marL="4276649" indent="0">
              <a:buNone/>
              <a:defRPr sz="1871"/>
            </a:lvl6pPr>
            <a:lvl7pPr marL="5131979" indent="0">
              <a:buNone/>
              <a:defRPr sz="1871"/>
            </a:lvl7pPr>
            <a:lvl8pPr marL="5987308" indent="0">
              <a:buNone/>
              <a:defRPr sz="1871"/>
            </a:lvl8pPr>
            <a:lvl9pPr marL="6842638" indent="0">
              <a:buNone/>
              <a:defRPr sz="187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2580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8327" y="961178"/>
            <a:ext cx="5517421" cy="3364124"/>
          </a:xfrm>
        </p:spPr>
        <p:txBody>
          <a:bodyPr anchor="b"/>
          <a:lstStyle>
            <a:lvl1pPr>
              <a:defRPr sz="5987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72661" y="2075881"/>
            <a:ext cx="8660368" cy="10245894"/>
          </a:xfrm>
        </p:spPr>
        <p:txBody>
          <a:bodyPr anchor="t"/>
          <a:lstStyle>
            <a:lvl1pPr marL="0" indent="0">
              <a:buNone/>
              <a:defRPr sz="5987"/>
            </a:lvl1pPr>
            <a:lvl2pPr marL="855330" indent="0">
              <a:buNone/>
              <a:defRPr sz="5238"/>
            </a:lvl2pPr>
            <a:lvl3pPr marL="1710660" indent="0">
              <a:buNone/>
              <a:defRPr sz="4490"/>
            </a:lvl3pPr>
            <a:lvl4pPr marL="2565989" indent="0">
              <a:buNone/>
              <a:defRPr sz="3742"/>
            </a:lvl4pPr>
            <a:lvl5pPr marL="3421319" indent="0">
              <a:buNone/>
              <a:defRPr sz="3742"/>
            </a:lvl5pPr>
            <a:lvl6pPr marL="4276649" indent="0">
              <a:buNone/>
              <a:defRPr sz="3742"/>
            </a:lvl6pPr>
            <a:lvl7pPr marL="5131979" indent="0">
              <a:buNone/>
              <a:defRPr sz="3742"/>
            </a:lvl7pPr>
            <a:lvl8pPr marL="5987308" indent="0">
              <a:buNone/>
              <a:defRPr sz="3742"/>
            </a:lvl8pPr>
            <a:lvl9pPr marL="6842638" indent="0">
              <a:buNone/>
              <a:defRPr sz="3742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8327" y="4325302"/>
            <a:ext cx="5517421" cy="8013158"/>
          </a:xfrm>
        </p:spPr>
        <p:txBody>
          <a:bodyPr/>
          <a:lstStyle>
            <a:lvl1pPr marL="0" indent="0">
              <a:buNone/>
              <a:defRPr sz="2993"/>
            </a:lvl1pPr>
            <a:lvl2pPr marL="855330" indent="0">
              <a:buNone/>
              <a:defRPr sz="2619"/>
            </a:lvl2pPr>
            <a:lvl3pPr marL="1710660" indent="0">
              <a:buNone/>
              <a:defRPr sz="2245"/>
            </a:lvl3pPr>
            <a:lvl4pPr marL="2565989" indent="0">
              <a:buNone/>
              <a:defRPr sz="1871"/>
            </a:lvl4pPr>
            <a:lvl5pPr marL="3421319" indent="0">
              <a:buNone/>
              <a:defRPr sz="1871"/>
            </a:lvl5pPr>
            <a:lvl6pPr marL="4276649" indent="0">
              <a:buNone/>
              <a:defRPr sz="1871"/>
            </a:lvl6pPr>
            <a:lvl7pPr marL="5131979" indent="0">
              <a:buNone/>
              <a:defRPr sz="1871"/>
            </a:lvl7pPr>
            <a:lvl8pPr marL="5987308" indent="0">
              <a:buNone/>
              <a:defRPr sz="1871"/>
            </a:lvl8pPr>
            <a:lvl9pPr marL="6842638" indent="0">
              <a:buNone/>
              <a:defRPr sz="187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15431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100" y="767611"/>
            <a:ext cx="14754701" cy="2786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100" y="3838039"/>
            <a:ext cx="14754701" cy="9147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76099" y="13363052"/>
            <a:ext cx="3849053" cy="767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926A-A9DD-BE4F-BED7-0517AFA0ADC2}" type="datetimeFigureOut">
              <a:rPr lang="es-CO" smtClean="0"/>
              <a:t>28/03/22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66661" y="13363052"/>
            <a:ext cx="5773579" cy="767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081748" y="13363052"/>
            <a:ext cx="3849053" cy="767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14886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710660" rtl="0" eaLnBrk="1" latinLnBrk="0" hangingPunct="1">
        <a:lnSpc>
          <a:spcPct val="90000"/>
        </a:lnSpc>
        <a:spcBef>
          <a:spcPct val="0"/>
        </a:spcBef>
        <a:buNone/>
        <a:defRPr sz="823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7665" indent="-427665" algn="l" defTabSz="1710660" rtl="0" eaLnBrk="1" latinLnBrk="0" hangingPunct="1">
        <a:lnSpc>
          <a:spcPct val="90000"/>
        </a:lnSpc>
        <a:spcBef>
          <a:spcPts val="1871"/>
        </a:spcBef>
        <a:buFont typeface="Arial" panose="020B0604020202020204" pitchFamily="34" charset="0"/>
        <a:buChar char="•"/>
        <a:defRPr sz="5238" kern="1200">
          <a:solidFill>
            <a:schemeClr val="tx1"/>
          </a:solidFill>
          <a:latin typeface="+mn-lt"/>
          <a:ea typeface="+mn-ea"/>
          <a:cs typeface="+mn-cs"/>
        </a:defRPr>
      </a:lvl1pPr>
      <a:lvl2pPr marL="1282995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4490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3pPr>
      <a:lvl4pPr marL="2993654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4pPr>
      <a:lvl5pPr marL="3848984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5pPr>
      <a:lvl6pPr marL="4704314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6pPr>
      <a:lvl7pPr marL="5559643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7pPr>
      <a:lvl8pPr marL="6414973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8pPr>
      <a:lvl9pPr marL="7270303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1pPr>
      <a:lvl2pPr marL="855330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2pPr>
      <a:lvl3pPr marL="1710660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3pPr>
      <a:lvl4pPr marL="2565989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4pPr>
      <a:lvl5pPr marL="3421319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5pPr>
      <a:lvl6pPr marL="4276649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6pPr>
      <a:lvl7pPr marL="5131979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7pPr>
      <a:lvl8pPr marL="5987308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8pPr>
      <a:lvl9pPr marL="6842638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microsoft.com/office/2007/relationships/hdphoto" Target="../media/hdphoto5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11" Type="http://schemas.microsoft.com/office/2007/relationships/hdphoto" Target="../media/hdphoto4.wdp"/><Relationship Id="rId5" Type="http://schemas.openxmlformats.org/officeDocument/2006/relationships/image" Target="../media/image3.png"/><Relationship Id="rId15" Type="http://schemas.microsoft.com/office/2007/relationships/hdphoto" Target="../media/hdphoto7.wdp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5.wdp"/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12" Type="http://schemas.microsoft.com/office/2007/relationships/hdphoto" Target="../media/hdphoto4.wdp"/><Relationship Id="rId2" Type="http://schemas.openxmlformats.org/officeDocument/2006/relationships/notesSlide" Target="../notesSlides/notesSlide2.xml"/><Relationship Id="rId16" Type="http://schemas.microsoft.com/office/2007/relationships/hdphoto" Target="../media/hdphoto7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microsoft.com/office/2007/relationships/hdphoto" Target="../media/hdphoto3.wdp"/><Relationship Id="rId5" Type="http://schemas.openxmlformats.org/officeDocument/2006/relationships/image" Target="../media/image7.png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2.wdp"/><Relationship Id="rId1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13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microsoft.com/office/2007/relationships/hdphoto" Target="../media/hdphoto6.wdp"/><Relationship Id="rId17" Type="http://schemas.microsoft.com/office/2007/relationships/hdphoto" Target="../media/hdphoto5.wdp"/><Relationship Id="rId2" Type="http://schemas.openxmlformats.org/officeDocument/2006/relationships/notesSlide" Target="../notesSlides/notesSlide3.xml"/><Relationship Id="rId16" Type="http://schemas.microsoft.com/office/2007/relationships/hdphoto" Target="../media/hdphoto4.wdp"/><Relationship Id="rId1" Type="http://schemas.openxmlformats.org/officeDocument/2006/relationships/slideLayout" Target="../slideLayouts/slideLayout7.xml"/><Relationship Id="rId6" Type="http://schemas.microsoft.com/office/2007/relationships/hdphoto" Target="../media/hdphoto9.wdp"/><Relationship Id="rId11" Type="http://schemas.openxmlformats.org/officeDocument/2006/relationships/image" Target="../media/image6.png"/><Relationship Id="rId5" Type="http://schemas.openxmlformats.org/officeDocument/2006/relationships/image" Target="../media/image4.png"/><Relationship Id="rId15" Type="http://schemas.microsoft.com/office/2007/relationships/hdphoto" Target="../media/hdphoto3.wdp"/><Relationship Id="rId10" Type="http://schemas.microsoft.com/office/2007/relationships/hdphoto" Target="../media/hdphoto11.wdp"/><Relationship Id="rId4" Type="http://schemas.microsoft.com/office/2007/relationships/hdphoto" Target="../media/hdphoto8.wdp"/><Relationship Id="rId9" Type="http://schemas.microsoft.com/office/2007/relationships/hdphoto" Target="../media/hdphoto7.wdp"/><Relationship Id="rId1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13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microsoft.com/office/2007/relationships/hdphoto" Target="../media/hdphoto6.wdp"/><Relationship Id="rId17" Type="http://schemas.microsoft.com/office/2007/relationships/hdphoto" Target="../media/hdphoto5.wdp"/><Relationship Id="rId2" Type="http://schemas.openxmlformats.org/officeDocument/2006/relationships/notesSlide" Target="../notesSlides/notesSlide4.xml"/><Relationship Id="rId16" Type="http://schemas.microsoft.com/office/2007/relationships/hdphoto" Target="../media/hdphoto4.wdp"/><Relationship Id="rId1" Type="http://schemas.openxmlformats.org/officeDocument/2006/relationships/slideLayout" Target="../slideLayouts/slideLayout7.xml"/><Relationship Id="rId6" Type="http://schemas.microsoft.com/office/2007/relationships/hdphoto" Target="../media/hdphoto9.wdp"/><Relationship Id="rId11" Type="http://schemas.openxmlformats.org/officeDocument/2006/relationships/image" Target="../media/image6.png"/><Relationship Id="rId5" Type="http://schemas.openxmlformats.org/officeDocument/2006/relationships/image" Target="../media/image4.png"/><Relationship Id="rId15" Type="http://schemas.microsoft.com/office/2007/relationships/hdphoto" Target="../media/hdphoto3.wdp"/><Relationship Id="rId10" Type="http://schemas.microsoft.com/office/2007/relationships/hdphoto" Target="../media/hdphoto11.wdp"/><Relationship Id="rId4" Type="http://schemas.microsoft.com/office/2007/relationships/hdphoto" Target="../media/hdphoto8.wdp"/><Relationship Id="rId9" Type="http://schemas.microsoft.com/office/2007/relationships/hdphoto" Target="../media/hdphoto7.wdp"/><Relationship Id="rId1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13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microsoft.com/office/2007/relationships/hdphoto" Target="../media/hdphoto6.wdp"/><Relationship Id="rId17" Type="http://schemas.microsoft.com/office/2007/relationships/hdphoto" Target="../media/hdphoto5.wdp"/><Relationship Id="rId2" Type="http://schemas.openxmlformats.org/officeDocument/2006/relationships/notesSlide" Target="../notesSlides/notesSlide5.xml"/><Relationship Id="rId16" Type="http://schemas.microsoft.com/office/2007/relationships/hdphoto" Target="../media/hdphoto4.wdp"/><Relationship Id="rId1" Type="http://schemas.openxmlformats.org/officeDocument/2006/relationships/slideLayout" Target="../slideLayouts/slideLayout7.xml"/><Relationship Id="rId6" Type="http://schemas.microsoft.com/office/2007/relationships/hdphoto" Target="../media/hdphoto9.wdp"/><Relationship Id="rId11" Type="http://schemas.openxmlformats.org/officeDocument/2006/relationships/image" Target="../media/image6.png"/><Relationship Id="rId5" Type="http://schemas.openxmlformats.org/officeDocument/2006/relationships/image" Target="../media/image4.png"/><Relationship Id="rId15" Type="http://schemas.microsoft.com/office/2007/relationships/hdphoto" Target="../media/hdphoto3.wdp"/><Relationship Id="rId10" Type="http://schemas.microsoft.com/office/2007/relationships/hdphoto" Target="../media/hdphoto11.wdp"/><Relationship Id="rId4" Type="http://schemas.microsoft.com/office/2007/relationships/hdphoto" Target="../media/hdphoto8.wdp"/><Relationship Id="rId9" Type="http://schemas.microsoft.com/office/2007/relationships/hdphoto" Target="../media/hdphoto7.wdp"/><Relationship Id="rId1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0F3D6ACF-1547-6D42-BA10-02BFC5CC46C9}"/>
              </a:ext>
            </a:extLst>
          </p:cNvPr>
          <p:cNvGrpSpPr/>
          <p:nvPr/>
        </p:nvGrpSpPr>
        <p:grpSpPr>
          <a:xfrm>
            <a:off x="6920416" y="1574799"/>
            <a:ext cx="8560037" cy="10735733"/>
            <a:chOff x="7103296" y="3866652"/>
            <a:chExt cx="5302137" cy="6653742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A023A5F3-1975-CC4C-AAFD-3E1DF5B729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4550" t="34800" r="15766" b="21067"/>
            <a:stretch/>
          </p:blipFill>
          <p:spPr>
            <a:xfrm>
              <a:off x="7103296" y="3866652"/>
              <a:ext cx="5300079" cy="3315550"/>
            </a:xfrm>
            <a:prstGeom prst="rect">
              <a:avLst/>
            </a:prstGeom>
            <a:effectLst/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4132845-A1EF-1B4C-9653-010F62002C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</a:blip>
            <a:srcRect l="13144" t="11866" r="21852" b="15867"/>
            <a:stretch/>
          </p:blipFill>
          <p:spPr>
            <a:xfrm>
              <a:off x="7104741" y="7205646"/>
              <a:ext cx="5300692" cy="3314748"/>
            </a:xfrm>
            <a:prstGeom prst="rect">
              <a:avLst/>
            </a:prstGeom>
          </p:spPr>
        </p:pic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E2D8C572-1C68-3B4A-9CB8-7BE6F4ECD81B}"/>
                </a:ext>
              </a:extLst>
            </p:cNvPr>
            <p:cNvSpPr txBox="1"/>
            <p:nvPr/>
          </p:nvSpPr>
          <p:spPr>
            <a:xfrm>
              <a:off x="8115594" y="5574629"/>
              <a:ext cx="2915832" cy="324279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s-CO"/>
              </a:defPPr>
              <a:lvl1pPr algn="ctr">
                <a:defRPr sz="14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800" dirty="0"/>
                <a:t>Land Reservoir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D62996FA-6A0A-4C4C-9B02-8980EB7D8795}"/>
                </a:ext>
              </a:extLst>
            </p:cNvPr>
            <p:cNvSpPr txBox="1"/>
            <p:nvPr/>
          </p:nvSpPr>
          <p:spPr>
            <a:xfrm>
              <a:off x="8623566" y="8469484"/>
              <a:ext cx="1832625" cy="591332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800" dirty="0"/>
                <a:t>Land - Atmosphere </a:t>
              </a:r>
            </a:p>
            <a:p>
              <a:r>
                <a:rPr lang="es-CO" sz="2800" dirty="0"/>
                <a:t>Reservoir (LAR)</a:t>
              </a:r>
            </a:p>
          </p:txBody>
        </p:sp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29B86771-258C-4E4E-990A-B6DCDD66EE72}"/>
                </a:ext>
              </a:extLst>
            </p:cNvPr>
            <p:cNvGrpSpPr/>
            <p:nvPr/>
          </p:nvGrpSpPr>
          <p:grpSpPr>
            <a:xfrm flipV="1">
              <a:off x="11008848" y="4840777"/>
              <a:ext cx="685880" cy="309214"/>
              <a:chOff x="7508674" y="1436002"/>
              <a:chExt cx="1612027" cy="479455"/>
            </a:xfr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2" name="Paralelogramo 11">
                <a:extLst>
                  <a:ext uri="{FF2B5EF4-FFF2-40B4-BE49-F238E27FC236}">
                    <a16:creationId xmlns:a16="http://schemas.microsoft.com/office/drawing/2014/main" id="{781C39B7-4618-D14D-A9B7-48A92E791BAB}"/>
                  </a:ext>
                </a:extLst>
              </p:cNvPr>
              <p:cNvSpPr/>
              <p:nvPr/>
            </p:nvSpPr>
            <p:spPr>
              <a:xfrm flipH="1">
                <a:off x="7508674" y="1494580"/>
                <a:ext cx="1425464" cy="160288"/>
              </a:xfrm>
              <a:prstGeom prst="parallelogram">
                <a:avLst>
                  <a:gd name="adj" fmla="val 78046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/>
              </a:p>
            </p:txBody>
          </p:sp>
          <p:sp>
            <p:nvSpPr>
              <p:cNvPr id="14" name="Triángulo 13">
                <a:extLst>
                  <a:ext uri="{FF2B5EF4-FFF2-40B4-BE49-F238E27FC236}">
                    <a16:creationId xmlns:a16="http://schemas.microsoft.com/office/drawing/2014/main" id="{BF71E1E3-BAA5-0448-880C-D5AC329FC2D3}"/>
                  </a:ext>
                </a:extLst>
              </p:cNvPr>
              <p:cNvSpPr/>
              <p:nvPr/>
            </p:nvSpPr>
            <p:spPr>
              <a:xfrm rot="7603623">
                <a:off x="8611371" y="1406128"/>
                <a:ext cx="479455" cy="539204"/>
              </a:xfrm>
              <a:prstGeom prst="triangle">
                <a:avLst>
                  <a:gd name="adj" fmla="val 3695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22" name="Paralelogramo 21">
              <a:extLst>
                <a:ext uri="{FF2B5EF4-FFF2-40B4-BE49-F238E27FC236}">
                  <a16:creationId xmlns:a16="http://schemas.microsoft.com/office/drawing/2014/main" id="{31D3148B-1491-E244-AA71-EBB17B691AE5}"/>
                </a:ext>
              </a:extLst>
            </p:cNvPr>
            <p:cNvSpPr/>
            <p:nvPr/>
          </p:nvSpPr>
          <p:spPr>
            <a:xfrm rot="16200000">
              <a:off x="9506479" y="5049648"/>
              <a:ext cx="622274" cy="99947"/>
            </a:xfrm>
            <a:prstGeom prst="parallelogram">
              <a:avLst>
                <a:gd name="adj" fmla="val 72406"/>
              </a:avLst>
            </a:prstGeom>
            <a:solidFill>
              <a:srgbClr val="FFFF00"/>
            </a:solidFill>
            <a:ln w="0">
              <a:noFill/>
            </a:ln>
            <a:effectLst>
              <a:outerShdw blurRad="50800" dist="100543" dir="522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 dirty="0"/>
            </a:p>
          </p:txBody>
        </p:sp>
        <p:sp>
          <p:nvSpPr>
            <p:cNvPr id="23" name="Triángulo 22">
              <a:extLst>
                <a:ext uri="{FF2B5EF4-FFF2-40B4-BE49-F238E27FC236}">
                  <a16:creationId xmlns:a16="http://schemas.microsoft.com/office/drawing/2014/main" id="{887FE55A-2444-4945-8DAE-A1BD7FD6DF6F}"/>
                </a:ext>
              </a:extLst>
            </p:cNvPr>
            <p:cNvSpPr/>
            <p:nvPr/>
          </p:nvSpPr>
          <p:spPr>
            <a:xfrm rot="1671595">
              <a:off x="9732036" y="4740596"/>
              <a:ext cx="272537" cy="202016"/>
            </a:xfrm>
            <a:prstGeom prst="triangle">
              <a:avLst>
                <a:gd name="adj" fmla="val 10926"/>
              </a:avLst>
            </a:prstGeom>
            <a:solidFill>
              <a:srgbClr val="FFFF00"/>
            </a:soli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 dirty="0"/>
            </a:p>
          </p:txBody>
        </p:sp>
        <p:grpSp>
          <p:nvGrpSpPr>
            <p:cNvPr id="24" name="Grupo 23">
              <a:extLst>
                <a:ext uri="{FF2B5EF4-FFF2-40B4-BE49-F238E27FC236}">
                  <a16:creationId xmlns:a16="http://schemas.microsoft.com/office/drawing/2014/main" id="{F05762B0-CA7C-9E41-A820-D4C4D99459DC}"/>
                </a:ext>
              </a:extLst>
            </p:cNvPr>
            <p:cNvGrpSpPr/>
            <p:nvPr/>
          </p:nvGrpSpPr>
          <p:grpSpPr>
            <a:xfrm rot="5400000">
              <a:off x="8703053" y="4639352"/>
              <a:ext cx="1015640" cy="462669"/>
              <a:chOff x="7229288" y="1328147"/>
              <a:chExt cx="1810158" cy="540667"/>
            </a:xfrm>
            <a:solidFill>
              <a:srgbClr val="FFFF00"/>
            </a:solidFill>
            <a:effectLst>
              <a:outerShdw blurRad="50800" dist="124112" dir="5613382" sx="96248" sy="96248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Paralelogramo 24">
                <a:extLst>
                  <a:ext uri="{FF2B5EF4-FFF2-40B4-BE49-F238E27FC236}">
                    <a16:creationId xmlns:a16="http://schemas.microsoft.com/office/drawing/2014/main" id="{92ADD511-3FF6-2D4A-886C-BB20BEFC4C86}"/>
                  </a:ext>
                </a:extLst>
              </p:cNvPr>
              <p:cNvSpPr/>
              <p:nvPr/>
            </p:nvSpPr>
            <p:spPr>
              <a:xfrm>
                <a:off x="7229288" y="1415965"/>
                <a:ext cx="1765671" cy="258122"/>
              </a:xfrm>
              <a:prstGeom prst="parallelogram">
                <a:avLst>
                  <a:gd name="adj" fmla="val 83966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  <p:sp>
            <p:nvSpPr>
              <p:cNvPr id="26" name="Triángulo 25">
                <a:extLst>
                  <a:ext uri="{FF2B5EF4-FFF2-40B4-BE49-F238E27FC236}">
                    <a16:creationId xmlns:a16="http://schemas.microsoft.com/office/drawing/2014/main" id="{54B89D72-F923-5C47-B05B-2BDCC6FD37EF}"/>
                  </a:ext>
                </a:extLst>
              </p:cNvPr>
              <p:cNvSpPr/>
              <p:nvPr/>
            </p:nvSpPr>
            <p:spPr>
              <a:xfrm rot="7166182">
                <a:off x="8600962" y="1430332"/>
                <a:ext cx="540667" cy="336299"/>
              </a:xfrm>
              <a:prstGeom prst="triangle">
                <a:avLst>
                  <a:gd name="adj" fmla="val 30325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CBB2ADD7-73C3-C54F-A6A7-116DB0CF5765}"/>
                </a:ext>
              </a:extLst>
            </p:cNvPr>
            <p:cNvSpPr txBox="1"/>
            <p:nvPr/>
          </p:nvSpPr>
          <p:spPr>
            <a:xfrm>
              <a:off x="8231708" y="5289155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Precipitation</a:t>
              </a: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09590C68-FC8B-A645-999B-D823A197CCB6}"/>
                </a:ext>
              </a:extLst>
            </p:cNvPr>
            <p:cNvSpPr txBox="1"/>
            <p:nvPr/>
          </p:nvSpPr>
          <p:spPr>
            <a:xfrm>
              <a:off x="9913924" y="4914838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Evaporation</a:t>
              </a:r>
            </a:p>
          </p:txBody>
        </p:sp>
        <p:sp>
          <p:nvSpPr>
            <p:cNvPr id="29" name="CuadroTexto 28">
              <a:extLst>
                <a:ext uri="{FF2B5EF4-FFF2-40B4-BE49-F238E27FC236}">
                  <a16:creationId xmlns:a16="http://schemas.microsoft.com/office/drawing/2014/main" id="{E17A03D8-AABE-6E46-8DF7-31A564FD44FD}"/>
                </a:ext>
              </a:extLst>
            </p:cNvPr>
            <p:cNvSpPr txBox="1"/>
            <p:nvPr/>
          </p:nvSpPr>
          <p:spPr>
            <a:xfrm>
              <a:off x="11039469" y="5305319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Discharge</a:t>
              </a:r>
            </a:p>
          </p:txBody>
        </p:sp>
        <p:grpSp>
          <p:nvGrpSpPr>
            <p:cNvPr id="38" name="Grupo 37">
              <a:extLst>
                <a:ext uri="{FF2B5EF4-FFF2-40B4-BE49-F238E27FC236}">
                  <a16:creationId xmlns:a16="http://schemas.microsoft.com/office/drawing/2014/main" id="{D7F71EF2-4F14-824A-8D83-50F24D6AD5FC}"/>
                </a:ext>
              </a:extLst>
            </p:cNvPr>
            <p:cNvGrpSpPr/>
            <p:nvPr/>
          </p:nvGrpSpPr>
          <p:grpSpPr>
            <a:xfrm>
              <a:off x="11209852" y="8149154"/>
              <a:ext cx="1097908" cy="560457"/>
              <a:chOff x="7598341" y="4289017"/>
              <a:chExt cx="1002489" cy="511749"/>
            </a:xfrm>
          </p:grpSpPr>
          <p:grpSp>
            <p:nvGrpSpPr>
              <p:cNvPr id="33" name="Grupo 32">
                <a:extLst>
                  <a:ext uri="{FF2B5EF4-FFF2-40B4-BE49-F238E27FC236}">
                    <a16:creationId xmlns:a16="http://schemas.microsoft.com/office/drawing/2014/main" id="{2EC9612F-B46B-9846-853C-2754CE1662FB}"/>
                  </a:ext>
                </a:extLst>
              </p:cNvPr>
              <p:cNvGrpSpPr/>
              <p:nvPr/>
            </p:nvGrpSpPr>
            <p:grpSpPr>
              <a:xfrm flipV="1">
                <a:off x="7598341" y="4289017"/>
                <a:ext cx="666055" cy="316006"/>
                <a:chOff x="7310930" y="1345159"/>
                <a:chExt cx="1714430" cy="536625"/>
              </a:xfrm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4" name="Paralelogramo 33">
                  <a:extLst>
                    <a:ext uri="{FF2B5EF4-FFF2-40B4-BE49-F238E27FC236}">
                      <a16:creationId xmlns:a16="http://schemas.microsoft.com/office/drawing/2014/main" id="{5E69AFA6-14AA-5240-A253-5B6CF4E26E1C}"/>
                    </a:ext>
                  </a:extLst>
                </p:cNvPr>
                <p:cNvSpPr/>
                <p:nvPr/>
              </p:nvSpPr>
              <p:spPr>
                <a:xfrm flipH="1">
                  <a:off x="7310930" y="1425650"/>
                  <a:ext cx="1524898" cy="174962"/>
                </a:xfrm>
                <a:prstGeom prst="parallelogram">
                  <a:avLst>
                    <a:gd name="adj" fmla="val 24999"/>
                  </a:avLst>
                </a:prstGeom>
                <a:grpFill/>
                <a:ln w="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sz="2400"/>
                </a:p>
              </p:txBody>
            </p:sp>
            <p:sp>
              <p:nvSpPr>
                <p:cNvPr id="35" name="Triángulo 34">
                  <a:extLst>
                    <a:ext uri="{FF2B5EF4-FFF2-40B4-BE49-F238E27FC236}">
                      <a16:creationId xmlns:a16="http://schemas.microsoft.com/office/drawing/2014/main" id="{B733DDDB-95EE-704F-8058-897FDC6B0E9E}"/>
                    </a:ext>
                  </a:extLst>
                </p:cNvPr>
                <p:cNvSpPr/>
                <p:nvPr/>
              </p:nvSpPr>
              <p:spPr>
                <a:xfrm rot="7603623">
                  <a:off x="8531751" y="1388175"/>
                  <a:ext cx="536625" cy="450593"/>
                </a:xfrm>
                <a:prstGeom prst="triangle">
                  <a:avLst>
                    <a:gd name="adj" fmla="val 0"/>
                  </a:avLst>
                </a:prstGeom>
                <a:grpFill/>
                <a:ln w="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sz="2400" dirty="0"/>
                </a:p>
              </p:txBody>
            </p:sp>
          </p:grpSp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AF655DFB-3C57-324C-B598-41887EF44E2C}"/>
                  </a:ext>
                </a:extLst>
              </p:cNvPr>
              <p:cNvSpPr txBox="1"/>
              <p:nvPr/>
            </p:nvSpPr>
            <p:spPr>
              <a:xfrm>
                <a:off x="7748992" y="4574339"/>
                <a:ext cx="851838" cy="2264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2000" dirty="0"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rPr>
                  <a:t>Discharge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8D3BD70D-5E2F-5748-A960-293BFA435AE4}"/>
                </a:ext>
              </a:extLst>
            </p:cNvPr>
            <p:cNvGrpSpPr/>
            <p:nvPr/>
          </p:nvGrpSpPr>
          <p:grpSpPr>
            <a:xfrm rot="10800000" flipV="1">
              <a:off x="11078307" y="8798441"/>
              <a:ext cx="1051889" cy="346085"/>
              <a:chOff x="6553106" y="1345159"/>
              <a:chExt cx="2472254" cy="536625"/>
            </a:xfrm>
            <a:solidFill>
              <a:srgbClr val="FFFF00"/>
            </a:solidFill>
            <a:effectLst>
              <a:outerShdw blurRad="50800" dist="177885" dir="5274875" algn="tl" rotWithShape="0">
                <a:prstClr val="black">
                  <a:alpha val="73709"/>
                </a:prstClr>
              </a:outerShdw>
            </a:effectLst>
          </p:grpSpPr>
          <p:sp>
            <p:nvSpPr>
              <p:cNvPr id="43" name="Paralelogramo 42">
                <a:extLst>
                  <a:ext uri="{FF2B5EF4-FFF2-40B4-BE49-F238E27FC236}">
                    <a16:creationId xmlns:a16="http://schemas.microsoft.com/office/drawing/2014/main" id="{CA88D9A0-CA7F-AD4D-A2BB-9FFEAB2EF122}"/>
                  </a:ext>
                </a:extLst>
              </p:cNvPr>
              <p:cNvSpPr/>
              <p:nvPr/>
            </p:nvSpPr>
            <p:spPr>
              <a:xfrm flipH="1" flipV="1">
                <a:off x="6553106" y="1376641"/>
                <a:ext cx="2391940" cy="249478"/>
              </a:xfrm>
              <a:prstGeom prst="parallelogram">
                <a:avLst>
                  <a:gd name="adj" fmla="val 89508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  <p:sp>
            <p:nvSpPr>
              <p:cNvPr id="44" name="Triángulo 43">
                <a:extLst>
                  <a:ext uri="{FF2B5EF4-FFF2-40B4-BE49-F238E27FC236}">
                    <a16:creationId xmlns:a16="http://schemas.microsoft.com/office/drawing/2014/main" id="{5847F213-C986-9342-B5C1-A12F0CD970A3}"/>
                  </a:ext>
                </a:extLst>
              </p:cNvPr>
              <p:cNvSpPr/>
              <p:nvPr/>
            </p:nvSpPr>
            <p:spPr>
              <a:xfrm rot="7603623">
                <a:off x="8531751" y="1388175"/>
                <a:ext cx="536625" cy="450593"/>
              </a:xfrm>
              <a:prstGeom prst="triangle">
                <a:avLst>
                  <a:gd name="adj" fmla="val 0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41" name="CuadroTexto 40">
              <a:extLst>
                <a:ext uri="{FF2B5EF4-FFF2-40B4-BE49-F238E27FC236}">
                  <a16:creationId xmlns:a16="http://schemas.microsoft.com/office/drawing/2014/main" id="{A96AB944-5805-DC47-BCBC-E2EB716B6EA4}"/>
                </a:ext>
              </a:extLst>
            </p:cNvPr>
            <p:cNvSpPr txBox="1"/>
            <p:nvPr/>
          </p:nvSpPr>
          <p:spPr>
            <a:xfrm>
              <a:off x="11345330" y="9020561"/>
              <a:ext cx="990943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10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r>
                <a:rPr lang="es-CO" sz="2000" dirty="0"/>
                <a:t>Convergence</a:t>
              </a: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05F4F975-A538-2B42-86F6-44AACC01D48D}"/>
              </a:ext>
            </a:extLst>
          </p:cNvPr>
          <p:cNvGrpSpPr/>
          <p:nvPr/>
        </p:nvGrpSpPr>
        <p:grpSpPr>
          <a:xfrm>
            <a:off x="1433805" y="1471541"/>
            <a:ext cx="4901690" cy="5386162"/>
            <a:chOff x="1980650" y="3012475"/>
            <a:chExt cx="4901690" cy="5386162"/>
          </a:xfrm>
        </p:grpSpPr>
        <p:pic>
          <p:nvPicPr>
            <p:cNvPr id="118" name="Picture 2" descr="Fotos de Soil background de stock, Soil background imágenes libres de  derechos | Depositphotos®">
              <a:extLst>
                <a:ext uri="{FF2B5EF4-FFF2-40B4-BE49-F238E27FC236}">
                  <a16:creationId xmlns:a16="http://schemas.microsoft.com/office/drawing/2014/main" id="{C5B21B97-43EE-8741-B9B3-52BC0E0DCF1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alphaModFix/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LightScreen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00" t="16216" r="4755" b="9654"/>
            <a:stretch/>
          </p:blipFill>
          <p:spPr bwMode="auto">
            <a:xfrm>
              <a:off x="2411819" y="6523175"/>
              <a:ext cx="4465675" cy="1875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9" name="Picture 10" descr="White Clouds in Blue Sky pfp - Avatar Abyss">
              <a:extLst>
                <a:ext uri="{FF2B5EF4-FFF2-40B4-BE49-F238E27FC236}">
                  <a16:creationId xmlns:a16="http://schemas.microsoft.com/office/drawing/2014/main" id="{6970A427-A50A-8841-B04F-773F3EDC7C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alphaModFix amt="36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Cemen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02" r="901" b="31722"/>
            <a:stretch/>
          </p:blipFill>
          <p:spPr bwMode="auto">
            <a:xfrm>
              <a:off x="2400820" y="3457141"/>
              <a:ext cx="4471713" cy="30746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6" descr="Geography | Living Things">
              <a:extLst>
                <a:ext uri="{FF2B5EF4-FFF2-40B4-BE49-F238E27FC236}">
                  <a16:creationId xmlns:a16="http://schemas.microsoft.com/office/drawing/2014/main" id="{41A3358B-7E4D-2247-B937-03DE0BD55F7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62" r="1"/>
            <a:stretch/>
          </p:blipFill>
          <p:spPr bwMode="auto">
            <a:xfrm>
              <a:off x="2411818" y="5797468"/>
              <a:ext cx="703401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6" descr="Geography | Living Things">
              <a:extLst>
                <a:ext uri="{FF2B5EF4-FFF2-40B4-BE49-F238E27FC236}">
                  <a16:creationId xmlns:a16="http://schemas.microsoft.com/office/drawing/2014/main" id="{3962E384-6741-D94B-8BB0-715C772F15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50263" y="5800835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2" name="Picture 6" descr="Geography | Living Things">
              <a:extLst>
                <a:ext uri="{FF2B5EF4-FFF2-40B4-BE49-F238E27FC236}">
                  <a16:creationId xmlns:a16="http://schemas.microsoft.com/office/drawing/2014/main" id="{B2E7AE44-71A9-A143-86E2-869D72C816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939944" y="5803461"/>
              <a:ext cx="651046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3" name="Picture 6" descr="Geography | Living Things">
              <a:extLst>
                <a:ext uri="{FF2B5EF4-FFF2-40B4-BE49-F238E27FC236}">
                  <a16:creationId xmlns:a16="http://schemas.microsoft.com/office/drawing/2014/main" id="{61BF9130-0FE7-3A4B-B7CA-0CA00E7C44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1363" y="5808857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uadroTexto 123">
              <a:extLst>
                <a:ext uri="{FF2B5EF4-FFF2-40B4-BE49-F238E27FC236}">
                  <a16:creationId xmlns:a16="http://schemas.microsoft.com/office/drawing/2014/main" id="{BAB13AF3-34EA-2541-9CF7-FBAC92D248E6}"/>
                </a:ext>
              </a:extLst>
            </p:cNvPr>
            <p:cNvSpPr txBox="1"/>
            <p:nvPr/>
          </p:nvSpPr>
          <p:spPr>
            <a:xfrm rot="16200000">
              <a:off x="5531367" y="6841353"/>
              <a:ext cx="2240281" cy="461665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400" dirty="0">
                  <a:effectLst>
                    <a:glow rad="112667">
                      <a:schemeClr val="tx1"/>
                    </a:glow>
                  </a:effectLst>
                </a:rPr>
                <a:t>Land</a:t>
              </a:r>
            </a:p>
          </p:txBody>
        </p:sp>
        <p:pic>
          <p:nvPicPr>
            <p:cNvPr id="125" name="Picture 8" descr="Cross Profile – Geography - Mammoth Memory Geography">
              <a:extLst>
                <a:ext uri="{FF2B5EF4-FFF2-40B4-BE49-F238E27FC236}">
                  <a16:creationId xmlns:a16="http://schemas.microsoft.com/office/drawing/2014/main" id="{CB53892B-CA84-6849-BE34-D26AE696899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7600" b="71600" l="10000" r="91467">
                          <a14:foregroundMark x1="10000" y1="24000" x2="18133" y2="34000"/>
                          <a14:foregroundMark x1="80533" y1="33200" x2="83713" y2="26502"/>
                          <a14:foregroundMark x1="91388" y1="26024" x2="91467" y2="26000"/>
                          <a14:foregroundMark x1="87600" y1="27200" x2="91282" y2="26057"/>
                          <a14:foregroundMark x1="40933" y1="70800" x2="52400" y2="71600"/>
                          <a14:foregroundMark x1="52400" y1="71600" x2="58667" y2="69200"/>
                          <a14:foregroundMark x1="17333" y1="36800" x2="20667" y2="43600"/>
                          <a14:foregroundMark x1="76667" y1="44000" x2="80400" y2="35600"/>
                          <a14:backgroundMark x1="84267" y1="23200" x2="86667" y2="20000"/>
                          <a14:backgroundMark x1="86400" y1="21200" x2="87467" y2="19600"/>
                          <a14:backgroundMark x1="91467" y1="27600" x2="91333" y2="24800"/>
                          <a14:backgroundMark x1="91600" y1="28800" x2="91200" y2="24400"/>
                          <a14:backgroundMark x1="92400" y1="29200" x2="91333" y2="23600"/>
                          <a14:backgroundMark x1="91200" y1="29200" x2="91200" y2="24000"/>
                        </a14:backgroundRemoval>
                      </a14:imgEffect>
                      <a14:imgEffect>
                        <a14:artisticWatercolorSponge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72" t="42264" r="22528" b="22514"/>
            <a:stretch/>
          </p:blipFill>
          <p:spPr bwMode="auto">
            <a:xfrm>
              <a:off x="3518664" y="6528489"/>
              <a:ext cx="1639565" cy="225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6" name="Picture 6" descr="Geography | Living Things">
              <a:extLst>
                <a:ext uri="{FF2B5EF4-FFF2-40B4-BE49-F238E27FC236}">
                  <a16:creationId xmlns:a16="http://schemas.microsoft.com/office/drawing/2014/main" id="{DD3AD557-3FF0-2A4C-9D1A-080AD216BA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295"/>
            <a:stretch/>
          </p:blipFill>
          <p:spPr bwMode="auto">
            <a:xfrm>
              <a:off x="5056811" y="5943982"/>
              <a:ext cx="560245" cy="625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7" name="Picture 6" descr="Geography | Living Things">
              <a:extLst>
                <a:ext uri="{FF2B5EF4-FFF2-40B4-BE49-F238E27FC236}">
                  <a16:creationId xmlns:a16="http://schemas.microsoft.com/office/drawing/2014/main" id="{83725ACF-8CCE-E440-85C3-8FC37B1446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278"/>
            <a:stretch/>
          </p:blipFill>
          <p:spPr bwMode="auto">
            <a:xfrm>
              <a:off x="6339148" y="5946157"/>
              <a:ext cx="534805" cy="625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8" name="Picture 6" descr="Geography | Living Things">
              <a:extLst>
                <a:ext uri="{FF2B5EF4-FFF2-40B4-BE49-F238E27FC236}">
                  <a16:creationId xmlns:a16="http://schemas.microsoft.com/office/drawing/2014/main" id="{DDCF302E-E09B-E04A-9699-C7E5A33DAB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70015" y="5804119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9" name="Picture 6" descr="Geography | Living Things">
              <a:extLst>
                <a:ext uri="{FF2B5EF4-FFF2-40B4-BE49-F238E27FC236}">
                  <a16:creationId xmlns:a16="http://schemas.microsoft.com/office/drawing/2014/main" id="{51849D22-9E7D-2A49-83AA-494E748741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636180" y="5874886"/>
              <a:ext cx="586648" cy="702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0" name="CuadroTexto 129">
              <a:extLst>
                <a:ext uri="{FF2B5EF4-FFF2-40B4-BE49-F238E27FC236}">
                  <a16:creationId xmlns:a16="http://schemas.microsoft.com/office/drawing/2014/main" id="{4391C5D2-033A-7545-ACCE-E37190ABC071}"/>
                </a:ext>
              </a:extLst>
            </p:cNvPr>
            <p:cNvSpPr txBox="1"/>
            <p:nvPr/>
          </p:nvSpPr>
          <p:spPr>
            <a:xfrm>
              <a:off x="2614169" y="6142754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Vegetation, LULC</a:t>
              </a:r>
            </a:p>
          </p:txBody>
        </p:sp>
        <p:sp>
          <p:nvSpPr>
            <p:cNvPr id="131" name="CuadroTexto 130">
              <a:extLst>
                <a:ext uri="{FF2B5EF4-FFF2-40B4-BE49-F238E27FC236}">
                  <a16:creationId xmlns:a16="http://schemas.microsoft.com/office/drawing/2014/main" id="{B3660EBC-D845-FD44-9BD7-6E0BB1A75E3D}"/>
                </a:ext>
              </a:extLst>
            </p:cNvPr>
            <p:cNvSpPr txBox="1"/>
            <p:nvPr/>
          </p:nvSpPr>
          <p:spPr>
            <a:xfrm>
              <a:off x="2378711" y="3012475"/>
              <a:ext cx="4438651" cy="400110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2400">
                  <a:solidFill>
                    <a:srgbClr val="002060"/>
                  </a:solidFill>
                  <a:effectLst/>
                  <a:latin typeface="Arial Rounded MT Bold" panose="020F0704030504030204" pitchFamily="34" charset="77"/>
                </a:defRPr>
              </a:lvl1pPr>
            </a:lstStyle>
            <a:p>
              <a:r>
                <a:rPr lang="es-CO" sz="2000" dirty="0"/>
                <a:t>Land Reservoir</a:t>
              </a:r>
            </a:p>
          </p:txBody>
        </p:sp>
        <p:grpSp>
          <p:nvGrpSpPr>
            <p:cNvPr id="132" name="Grupo 131">
              <a:extLst>
                <a:ext uri="{FF2B5EF4-FFF2-40B4-BE49-F238E27FC236}">
                  <a16:creationId xmlns:a16="http://schemas.microsoft.com/office/drawing/2014/main" id="{E32F72E0-9B18-E644-B7D5-0133B55D42BC}"/>
                </a:ext>
              </a:extLst>
            </p:cNvPr>
            <p:cNvGrpSpPr/>
            <p:nvPr/>
          </p:nvGrpSpPr>
          <p:grpSpPr>
            <a:xfrm>
              <a:off x="3523241" y="3617659"/>
              <a:ext cx="974973" cy="2314574"/>
              <a:chOff x="4749551" y="1304926"/>
              <a:chExt cx="974973" cy="2314574"/>
            </a:xfrm>
          </p:grpSpPr>
          <p:sp>
            <p:nvSpPr>
              <p:cNvPr id="133" name="Flecha abajo 132">
                <a:extLst>
                  <a:ext uri="{FF2B5EF4-FFF2-40B4-BE49-F238E27FC236}">
                    <a16:creationId xmlns:a16="http://schemas.microsoft.com/office/drawing/2014/main" id="{A1F1C75F-1F0B-044E-8F7F-D860DE5E01C6}"/>
                  </a:ext>
                </a:extLst>
              </p:cNvPr>
              <p:cNvSpPr/>
              <p:nvPr/>
            </p:nvSpPr>
            <p:spPr>
              <a:xfrm>
                <a:off x="4749551" y="1304926"/>
                <a:ext cx="974973" cy="2314574"/>
              </a:xfrm>
              <a:prstGeom prst="downArrow">
                <a:avLst>
                  <a:gd name="adj1" fmla="val 65759"/>
                  <a:gd name="adj2" fmla="val 50000"/>
                </a:avLst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O" sz="1200" dirty="0"/>
              </a:p>
            </p:txBody>
          </p:sp>
          <p:sp>
            <p:nvSpPr>
              <p:cNvPr id="134" name="CuadroTexto 133">
                <a:extLst>
                  <a:ext uri="{FF2B5EF4-FFF2-40B4-BE49-F238E27FC236}">
                    <a16:creationId xmlns:a16="http://schemas.microsoft.com/office/drawing/2014/main" id="{03B951F1-32E7-6F48-8EA4-39C90336A267}"/>
                  </a:ext>
                </a:extLst>
              </p:cNvPr>
              <p:cNvSpPr txBox="1"/>
              <p:nvPr/>
            </p:nvSpPr>
            <p:spPr>
              <a:xfrm rot="16200000">
                <a:off x="4388249" y="2168418"/>
                <a:ext cx="1751779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Precipitation</a:t>
                </a:r>
              </a:p>
            </p:txBody>
          </p:sp>
        </p:grpSp>
        <p:grpSp>
          <p:nvGrpSpPr>
            <p:cNvPr id="135" name="Grupo 134">
              <a:extLst>
                <a:ext uri="{FF2B5EF4-FFF2-40B4-BE49-F238E27FC236}">
                  <a16:creationId xmlns:a16="http://schemas.microsoft.com/office/drawing/2014/main" id="{04E39093-4E2A-B644-B7DA-4048B1089092}"/>
                </a:ext>
              </a:extLst>
            </p:cNvPr>
            <p:cNvGrpSpPr/>
            <p:nvPr/>
          </p:nvGrpSpPr>
          <p:grpSpPr>
            <a:xfrm>
              <a:off x="4789300" y="3608514"/>
              <a:ext cx="603502" cy="2257422"/>
              <a:chOff x="6225923" y="1304925"/>
              <a:chExt cx="603502" cy="2257422"/>
            </a:xfrm>
          </p:grpSpPr>
          <p:sp>
            <p:nvSpPr>
              <p:cNvPr id="136" name="Flecha abajo 135">
                <a:extLst>
                  <a:ext uri="{FF2B5EF4-FFF2-40B4-BE49-F238E27FC236}">
                    <a16:creationId xmlns:a16="http://schemas.microsoft.com/office/drawing/2014/main" id="{DB25E44F-0794-6C4A-9240-6AB2A126B484}"/>
                  </a:ext>
                </a:extLst>
              </p:cNvPr>
              <p:cNvSpPr/>
              <p:nvPr/>
            </p:nvSpPr>
            <p:spPr>
              <a:xfrm rot="10800000">
                <a:off x="6225923" y="1304925"/>
                <a:ext cx="603502" cy="2257422"/>
              </a:xfrm>
              <a:prstGeom prst="downArrow">
                <a:avLst>
                  <a:gd name="adj1" fmla="val 65759"/>
                  <a:gd name="adj2" fmla="val 50000"/>
                </a:avLst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O" sz="1200" dirty="0"/>
              </a:p>
            </p:txBody>
          </p:sp>
          <p:sp>
            <p:nvSpPr>
              <p:cNvPr id="137" name="CuadroTexto 136">
                <a:extLst>
                  <a:ext uri="{FF2B5EF4-FFF2-40B4-BE49-F238E27FC236}">
                    <a16:creationId xmlns:a16="http://schemas.microsoft.com/office/drawing/2014/main" id="{3403123E-867F-3744-A2D1-42C6EFE460D0}"/>
                  </a:ext>
                </a:extLst>
              </p:cNvPr>
              <p:cNvSpPr txBox="1"/>
              <p:nvPr/>
            </p:nvSpPr>
            <p:spPr>
              <a:xfrm rot="16200000">
                <a:off x="5497499" y="2325171"/>
                <a:ext cx="2066926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Evapotranspiration</a:t>
                </a:r>
              </a:p>
            </p:txBody>
          </p:sp>
        </p:grpSp>
        <p:sp>
          <p:nvSpPr>
            <p:cNvPr id="138" name="Rectángulo 137">
              <a:extLst>
                <a:ext uri="{FF2B5EF4-FFF2-40B4-BE49-F238E27FC236}">
                  <a16:creationId xmlns:a16="http://schemas.microsoft.com/office/drawing/2014/main" id="{1A99ACB0-0B61-9844-9604-82F771FE9CED}"/>
                </a:ext>
              </a:extLst>
            </p:cNvPr>
            <p:cNvSpPr/>
            <p:nvPr/>
          </p:nvSpPr>
          <p:spPr>
            <a:xfrm>
              <a:off x="2620419" y="5960047"/>
              <a:ext cx="3817489" cy="2232279"/>
            </a:xfrm>
            <a:prstGeom prst="rect">
              <a:avLst/>
            </a:prstGeom>
            <a:noFill/>
            <a:ln w="34925">
              <a:solidFill>
                <a:srgbClr val="00206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highlight>
                  <a:srgbClr val="FFFF00"/>
                </a:highlight>
              </a:endParaRPr>
            </a:p>
          </p:txBody>
        </p:sp>
        <p:cxnSp>
          <p:nvCxnSpPr>
            <p:cNvPr id="139" name="Conector recto 138">
              <a:extLst>
                <a:ext uri="{FF2B5EF4-FFF2-40B4-BE49-F238E27FC236}">
                  <a16:creationId xmlns:a16="http://schemas.microsoft.com/office/drawing/2014/main" id="{B34BF05A-823D-2048-B464-0D6F819FC179}"/>
                </a:ext>
              </a:extLst>
            </p:cNvPr>
            <p:cNvCxnSpPr>
              <a:cxnSpLocks/>
            </p:cNvCxnSpPr>
            <p:nvPr/>
          </p:nvCxnSpPr>
          <p:spPr>
            <a:xfrm>
              <a:off x="2637162" y="6618986"/>
              <a:ext cx="3817489" cy="0"/>
            </a:xfrm>
            <a:prstGeom prst="line">
              <a:avLst/>
            </a:prstGeom>
            <a:ln w="38100">
              <a:solidFill>
                <a:srgbClr val="00206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ector recto 139">
              <a:extLst>
                <a:ext uri="{FF2B5EF4-FFF2-40B4-BE49-F238E27FC236}">
                  <a16:creationId xmlns:a16="http://schemas.microsoft.com/office/drawing/2014/main" id="{B918FBD1-82EE-154F-87D8-D2ADFFB0145F}"/>
                </a:ext>
              </a:extLst>
            </p:cNvPr>
            <p:cNvCxnSpPr>
              <a:cxnSpLocks/>
            </p:cNvCxnSpPr>
            <p:nvPr/>
          </p:nvCxnSpPr>
          <p:spPr>
            <a:xfrm>
              <a:off x="2635144" y="7420610"/>
              <a:ext cx="3817489" cy="0"/>
            </a:xfrm>
            <a:prstGeom prst="line">
              <a:avLst/>
            </a:prstGeom>
            <a:ln w="38100">
              <a:solidFill>
                <a:srgbClr val="00206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CuadroTexto 140">
              <a:extLst>
                <a:ext uri="{FF2B5EF4-FFF2-40B4-BE49-F238E27FC236}">
                  <a16:creationId xmlns:a16="http://schemas.microsoft.com/office/drawing/2014/main" id="{FB0DFF5D-8F7A-2243-85D0-A68A1099DD74}"/>
                </a:ext>
              </a:extLst>
            </p:cNvPr>
            <p:cNvSpPr txBox="1"/>
            <p:nvPr/>
          </p:nvSpPr>
          <p:spPr>
            <a:xfrm>
              <a:off x="2620265" y="6843794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Shallow subsurface</a:t>
              </a:r>
            </a:p>
          </p:txBody>
        </p:sp>
        <p:sp>
          <p:nvSpPr>
            <p:cNvPr id="142" name="CuadroTexto 141">
              <a:extLst>
                <a:ext uri="{FF2B5EF4-FFF2-40B4-BE49-F238E27FC236}">
                  <a16:creationId xmlns:a16="http://schemas.microsoft.com/office/drawing/2014/main" id="{D4DE8606-ACAB-454D-824A-FD51E9C1F684}"/>
                </a:ext>
              </a:extLst>
            </p:cNvPr>
            <p:cNvSpPr txBox="1"/>
            <p:nvPr/>
          </p:nvSpPr>
          <p:spPr>
            <a:xfrm>
              <a:off x="2608073" y="7654562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Deep subsurface</a:t>
              </a:r>
            </a:p>
          </p:txBody>
        </p:sp>
        <p:grpSp>
          <p:nvGrpSpPr>
            <p:cNvPr id="143" name="Grupo 142">
              <a:extLst>
                <a:ext uri="{FF2B5EF4-FFF2-40B4-BE49-F238E27FC236}">
                  <a16:creationId xmlns:a16="http://schemas.microsoft.com/office/drawing/2014/main" id="{01646CAB-62F1-B846-9210-BBD89E7B9389}"/>
                </a:ext>
              </a:extLst>
            </p:cNvPr>
            <p:cNvGrpSpPr/>
            <p:nvPr/>
          </p:nvGrpSpPr>
          <p:grpSpPr>
            <a:xfrm>
              <a:off x="1980650" y="6233914"/>
              <a:ext cx="1714503" cy="689402"/>
              <a:chOff x="409575" y="3823722"/>
              <a:chExt cx="1714503" cy="689402"/>
            </a:xfrm>
          </p:grpSpPr>
          <p:sp>
            <p:nvSpPr>
              <p:cNvPr id="144" name="Flecha abajo 143">
                <a:extLst>
                  <a:ext uri="{FF2B5EF4-FFF2-40B4-BE49-F238E27FC236}">
                    <a16:creationId xmlns:a16="http://schemas.microsoft.com/office/drawing/2014/main" id="{72DF52F1-8CC7-0746-BEBC-52C93FDFAB42}"/>
                  </a:ext>
                </a:extLst>
              </p:cNvPr>
              <p:cNvSpPr/>
              <p:nvPr/>
            </p:nvSpPr>
            <p:spPr>
              <a:xfrm rot="16200000" flipV="1">
                <a:off x="922126" y="3311171"/>
                <a:ext cx="689402" cy="1714503"/>
              </a:xfrm>
              <a:prstGeom prst="downArrow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145" name="CuadroTexto 144">
                <a:extLst>
                  <a:ext uri="{FF2B5EF4-FFF2-40B4-BE49-F238E27FC236}">
                    <a16:creationId xmlns:a16="http://schemas.microsoft.com/office/drawing/2014/main" id="{76418128-74C2-C44E-B9E0-C2C7CF5EC689}"/>
                  </a:ext>
                </a:extLst>
              </p:cNvPr>
              <p:cNvSpPr txBox="1"/>
              <p:nvPr/>
            </p:nvSpPr>
            <p:spPr>
              <a:xfrm>
                <a:off x="583682" y="3982257"/>
                <a:ext cx="1321806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Discharge</a:t>
                </a:r>
              </a:p>
            </p:txBody>
          </p:sp>
        </p:grpSp>
      </p:grpSp>
      <p:pic>
        <p:nvPicPr>
          <p:cNvPr id="147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355C10E8-FEC5-B647-AFAB-F7D1E01EB6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1864974" y="10468641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8" name="Picture 10" descr="White Clouds in Blue Sky pfp - Avatar Abyss">
            <a:extLst>
              <a:ext uri="{FF2B5EF4-FFF2-40B4-BE49-F238E27FC236}">
                <a16:creationId xmlns:a16="http://schemas.microsoft.com/office/drawing/2014/main" id="{943CFAD4-623A-CE4B-95B6-C11DBB4229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 amt="36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1853975" y="7402607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6" descr="Geography | Living Things">
            <a:extLst>
              <a:ext uri="{FF2B5EF4-FFF2-40B4-BE49-F238E27FC236}">
                <a16:creationId xmlns:a16="http://schemas.microsoft.com/office/drawing/2014/main" id="{0D8036F8-9E3D-5341-AC62-E28571AF5D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1864973" y="9742934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6" descr="Geography | Living Things">
            <a:extLst>
              <a:ext uri="{FF2B5EF4-FFF2-40B4-BE49-F238E27FC236}">
                <a16:creationId xmlns:a16="http://schemas.microsoft.com/office/drawing/2014/main" id="{CAAEC1EE-801C-634B-AB36-944221128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418" y="974630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6" descr="Geography | Living Things">
            <a:extLst>
              <a:ext uri="{FF2B5EF4-FFF2-40B4-BE49-F238E27FC236}">
                <a16:creationId xmlns:a16="http://schemas.microsoft.com/office/drawing/2014/main" id="{F42BF671-7333-5B40-84CF-594ED7EF8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393099" y="9748927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2" name="Picture 6" descr="Geography | Living Things">
            <a:extLst>
              <a:ext uri="{FF2B5EF4-FFF2-40B4-BE49-F238E27FC236}">
                <a16:creationId xmlns:a16="http://schemas.microsoft.com/office/drawing/2014/main" id="{E50295C3-F3BD-EE4E-86CD-25E8B8A82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518" y="9754323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" name="CuadroTexto 152">
            <a:extLst>
              <a:ext uri="{FF2B5EF4-FFF2-40B4-BE49-F238E27FC236}">
                <a16:creationId xmlns:a16="http://schemas.microsoft.com/office/drawing/2014/main" id="{017244DF-9E0E-6E47-83F1-AB8A1591F8D5}"/>
              </a:ext>
            </a:extLst>
          </p:cNvPr>
          <p:cNvSpPr txBox="1"/>
          <p:nvPr/>
        </p:nvSpPr>
        <p:spPr>
          <a:xfrm rot="16200000">
            <a:off x="4984522" y="10786819"/>
            <a:ext cx="224028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154" name="Picture 8" descr="Cross Profile – Geography - Mammoth Memory Geography">
            <a:extLst>
              <a:ext uri="{FF2B5EF4-FFF2-40B4-BE49-F238E27FC236}">
                <a16:creationId xmlns:a16="http://schemas.microsoft.com/office/drawing/2014/main" id="{0F28C3BD-0CE9-F646-867C-EAA4BB937D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2971819" y="10473955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5" name="Picture 6" descr="Geography | Living Things">
            <a:extLst>
              <a:ext uri="{FF2B5EF4-FFF2-40B4-BE49-F238E27FC236}">
                <a16:creationId xmlns:a16="http://schemas.microsoft.com/office/drawing/2014/main" id="{B897B3E4-F6D8-C84F-83F2-746956F54D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4509966" y="9889448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6" name="Picture 6" descr="Geography | Living Things">
            <a:extLst>
              <a:ext uri="{FF2B5EF4-FFF2-40B4-BE49-F238E27FC236}">
                <a16:creationId xmlns:a16="http://schemas.microsoft.com/office/drawing/2014/main" id="{0573413A-2690-3F47-BD51-5E68E9583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5792303" y="9891623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7" name="Picture 6" descr="Geography | Living Things">
            <a:extLst>
              <a:ext uri="{FF2B5EF4-FFF2-40B4-BE49-F238E27FC236}">
                <a16:creationId xmlns:a16="http://schemas.microsoft.com/office/drawing/2014/main" id="{2321F971-5CF5-AE4B-9CF4-DFD436C4A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170" y="9749585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8" name="Picture 6" descr="Geography | Living Things">
            <a:extLst>
              <a:ext uri="{FF2B5EF4-FFF2-40B4-BE49-F238E27FC236}">
                <a16:creationId xmlns:a16="http://schemas.microsoft.com/office/drawing/2014/main" id="{7B85CFF1-5C52-4244-BFFA-765DA9423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089335" y="9820352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9" name="CuadroTexto 158">
            <a:extLst>
              <a:ext uri="{FF2B5EF4-FFF2-40B4-BE49-F238E27FC236}">
                <a16:creationId xmlns:a16="http://schemas.microsoft.com/office/drawing/2014/main" id="{75A5AD37-FF6D-FC48-AADA-1373B5BD700C}"/>
              </a:ext>
            </a:extLst>
          </p:cNvPr>
          <p:cNvSpPr txBox="1"/>
          <p:nvPr/>
        </p:nvSpPr>
        <p:spPr>
          <a:xfrm>
            <a:off x="2067324" y="1008822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Vegetation, LULC</a:t>
            </a:r>
          </a:p>
        </p:txBody>
      </p:sp>
      <p:sp>
        <p:nvSpPr>
          <p:cNvPr id="160" name="CuadroTexto 159">
            <a:extLst>
              <a:ext uri="{FF2B5EF4-FFF2-40B4-BE49-F238E27FC236}">
                <a16:creationId xmlns:a16="http://schemas.microsoft.com/office/drawing/2014/main" id="{E3407262-463D-2142-9643-AFF4C2804EC9}"/>
              </a:ext>
            </a:extLst>
          </p:cNvPr>
          <p:cNvSpPr txBox="1"/>
          <p:nvPr/>
        </p:nvSpPr>
        <p:spPr>
          <a:xfrm>
            <a:off x="1600201" y="6957941"/>
            <a:ext cx="4885469" cy="40011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002060"/>
                </a:solidFill>
                <a:effectLst/>
                <a:latin typeface="Arial Rounded MT Bold" panose="020F0704030504030204" pitchFamily="34" charset="77"/>
              </a:defRPr>
            </a:lvl1pPr>
          </a:lstStyle>
          <a:p>
            <a:r>
              <a:rPr lang="es-CO" sz="2000" dirty="0"/>
              <a:t>Land – Atmosphere Reservoir (LAR)</a:t>
            </a:r>
          </a:p>
        </p:txBody>
      </p:sp>
      <p:sp>
        <p:nvSpPr>
          <p:cNvPr id="163" name="Rectángulo 162">
            <a:extLst>
              <a:ext uri="{FF2B5EF4-FFF2-40B4-BE49-F238E27FC236}">
                <a16:creationId xmlns:a16="http://schemas.microsoft.com/office/drawing/2014/main" id="{249A3689-A988-D643-9729-15B1095DDD33}"/>
              </a:ext>
            </a:extLst>
          </p:cNvPr>
          <p:cNvSpPr/>
          <p:nvPr/>
        </p:nvSpPr>
        <p:spPr>
          <a:xfrm>
            <a:off x="2073574" y="7636933"/>
            <a:ext cx="3817489" cy="4500859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highlight>
                <a:srgbClr val="FFFF00"/>
              </a:highlight>
            </a:endParaRPr>
          </a:p>
        </p:txBody>
      </p:sp>
      <p:cxnSp>
        <p:nvCxnSpPr>
          <p:cNvPr id="164" name="Conector recto 163">
            <a:extLst>
              <a:ext uri="{FF2B5EF4-FFF2-40B4-BE49-F238E27FC236}">
                <a16:creationId xmlns:a16="http://schemas.microsoft.com/office/drawing/2014/main" id="{46160894-9B74-6241-8B9B-B7641421C604}"/>
              </a:ext>
            </a:extLst>
          </p:cNvPr>
          <p:cNvCxnSpPr>
            <a:cxnSpLocks/>
          </p:cNvCxnSpPr>
          <p:nvPr/>
        </p:nvCxnSpPr>
        <p:spPr>
          <a:xfrm>
            <a:off x="2090317" y="10564452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Conector recto 164">
            <a:extLst>
              <a:ext uri="{FF2B5EF4-FFF2-40B4-BE49-F238E27FC236}">
                <a16:creationId xmlns:a16="http://schemas.microsoft.com/office/drawing/2014/main" id="{D1A085C7-5414-2642-A702-76F342F9BB2D}"/>
              </a:ext>
            </a:extLst>
          </p:cNvPr>
          <p:cNvCxnSpPr>
            <a:cxnSpLocks/>
          </p:cNvCxnSpPr>
          <p:nvPr/>
        </p:nvCxnSpPr>
        <p:spPr>
          <a:xfrm>
            <a:off x="2088299" y="11366076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CuadroTexto 165">
            <a:extLst>
              <a:ext uri="{FF2B5EF4-FFF2-40B4-BE49-F238E27FC236}">
                <a16:creationId xmlns:a16="http://schemas.microsoft.com/office/drawing/2014/main" id="{D7504CC7-5F67-F24A-AECB-9B434FE7B9D0}"/>
              </a:ext>
            </a:extLst>
          </p:cNvPr>
          <p:cNvSpPr txBox="1"/>
          <p:nvPr/>
        </p:nvSpPr>
        <p:spPr>
          <a:xfrm>
            <a:off x="2073420" y="1078926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Shallow subsurface</a:t>
            </a:r>
          </a:p>
        </p:txBody>
      </p:sp>
      <p:sp>
        <p:nvSpPr>
          <p:cNvPr id="167" name="CuadroTexto 166">
            <a:extLst>
              <a:ext uri="{FF2B5EF4-FFF2-40B4-BE49-F238E27FC236}">
                <a16:creationId xmlns:a16="http://schemas.microsoft.com/office/drawing/2014/main" id="{6C25DCAB-7BCC-484D-87A0-951B703DE102}"/>
              </a:ext>
            </a:extLst>
          </p:cNvPr>
          <p:cNvSpPr txBox="1"/>
          <p:nvPr/>
        </p:nvSpPr>
        <p:spPr>
          <a:xfrm>
            <a:off x="2061228" y="11600028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Deep subsurface</a:t>
            </a:r>
          </a:p>
        </p:txBody>
      </p:sp>
      <p:grpSp>
        <p:nvGrpSpPr>
          <p:cNvPr id="168" name="Grupo 167">
            <a:extLst>
              <a:ext uri="{FF2B5EF4-FFF2-40B4-BE49-F238E27FC236}">
                <a16:creationId xmlns:a16="http://schemas.microsoft.com/office/drawing/2014/main" id="{D90CD069-DCC1-C74F-9602-BBB34E323C55}"/>
              </a:ext>
            </a:extLst>
          </p:cNvPr>
          <p:cNvGrpSpPr/>
          <p:nvPr/>
        </p:nvGrpSpPr>
        <p:grpSpPr>
          <a:xfrm>
            <a:off x="1433805" y="10179380"/>
            <a:ext cx="1714503" cy="689402"/>
            <a:chOff x="409575" y="3823722"/>
            <a:chExt cx="1714503" cy="689402"/>
          </a:xfrm>
        </p:grpSpPr>
        <p:sp>
          <p:nvSpPr>
            <p:cNvPr id="169" name="Flecha abajo 168">
              <a:extLst>
                <a:ext uri="{FF2B5EF4-FFF2-40B4-BE49-F238E27FC236}">
                  <a16:creationId xmlns:a16="http://schemas.microsoft.com/office/drawing/2014/main" id="{72AD7051-C909-374F-972D-E0952270364E}"/>
                </a:ext>
              </a:extLst>
            </p:cNvPr>
            <p:cNvSpPr/>
            <p:nvPr/>
          </p:nvSpPr>
          <p:spPr>
            <a:xfrm rot="16200000" flipV="1">
              <a:off x="922126" y="3311171"/>
              <a:ext cx="689402" cy="1714503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70" name="CuadroTexto 169">
              <a:extLst>
                <a:ext uri="{FF2B5EF4-FFF2-40B4-BE49-F238E27FC236}">
                  <a16:creationId xmlns:a16="http://schemas.microsoft.com/office/drawing/2014/main" id="{A502BA99-509E-6945-B501-0EA85A55BDF1}"/>
                </a:ext>
              </a:extLst>
            </p:cNvPr>
            <p:cNvSpPr txBox="1"/>
            <p:nvPr/>
          </p:nvSpPr>
          <p:spPr>
            <a:xfrm>
              <a:off x="583682" y="39822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sp>
        <p:nvSpPr>
          <p:cNvPr id="175" name="CuadroTexto 174">
            <a:extLst>
              <a:ext uri="{FF2B5EF4-FFF2-40B4-BE49-F238E27FC236}">
                <a16:creationId xmlns:a16="http://schemas.microsoft.com/office/drawing/2014/main" id="{4A332319-BAC3-6B44-B51D-C48E8B4045E8}"/>
              </a:ext>
            </a:extLst>
          </p:cNvPr>
          <p:cNvSpPr txBox="1"/>
          <p:nvPr/>
        </p:nvSpPr>
        <p:spPr>
          <a:xfrm>
            <a:off x="2228503" y="7798583"/>
            <a:ext cx="355663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Atmosphere</a:t>
            </a:r>
          </a:p>
        </p:txBody>
      </p:sp>
      <p:cxnSp>
        <p:nvCxnSpPr>
          <p:cNvPr id="176" name="Conector recto 175">
            <a:extLst>
              <a:ext uri="{FF2B5EF4-FFF2-40B4-BE49-F238E27FC236}">
                <a16:creationId xmlns:a16="http://schemas.microsoft.com/office/drawing/2014/main" id="{1C859335-A0AC-EF44-95F1-5FC558132F69}"/>
              </a:ext>
            </a:extLst>
          </p:cNvPr>
          <p:cNvCxnSpPr>
            <a:cxnSpLocks/>
          </p:cNvCxnSpPr>
          <p:nvPr/>
        </p:nvCxnSpPr>
        <p:spPr>
          <a:xfrm>
            <a:off x="2056450" y="9717785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Flecha abajo 177">
            <a:extLst>
              <a:ext uri="{FF2B5EF4-FFF2-40B4-BE49-F238E27FC236}">
                <a16:creationId xmlns:a16="http://schemas.microsoft.com/office/drawing/2014/main" id="{0B09F624-FBEF-4442-BB4B-47D9864A900D}"/>
              </a:ext>
            </a:extLst>
          </p:cNvPr>
          <p:cNvSpPr/>
          <p:nvPr/>
        </p:nvSpPr>
        <p:spPr>
          <a:xfrm rot="16200000">
            <a:off x="1869211" y="7883102"/>
            <a:ext cx="861184" cy="1689645"/>
          </a:xfrm>
          <a:prstGeom prst="down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79" name="CuadroTexto 178">
            <a:extLst>
              <a:ext uri="{FF2B5EF4-FFF2-40B4-BE49-F238E27FC236}">
                <a16:creationId xmlns:a16="http://schemas.microsoft.com/office/drawing/2014/main" id="{F9022DAF-71E4-924E-9F45-3B1DFDB67D13}"/>
              </a:ext>
            </a:extLst>
          </p:cNvPr>
          <p:cNvSpPr txBox="1"/>
          <p:nvPr/>
        </p:nvSpPr>
        <p:spPr>
          <a:xfrm>
            <a:off x="1416415" y="8542981"/>
            <a:ext cx="155887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r">
              <a:defRPr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ctr"/>
            <a:r>
              <a:rPr lang="es-CO" dirty="0"/>
              <a:t>Convergence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890F6D7-BE33-2D40-98EE-202061B6705D}"/>
              </a:ext>
            </a:extLst>
          </p:cNvPr>
          <p:cNvSpPr txBox="1"/>
          <p:nvPr/>
        </p:nvSpPr>
        <p:spPr>
          <a:xfrm>
            <a:off x="1311965" y="1417983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80" name="CuadroTexto 179">
            <a:extLst>
              <a:ext uri="{FF2B5EF4-FFF2-40B4-BE49-F238E27FC236}">
                <a16:creationId xmlns:a16="http://schemas.microsoft.com/office/drawing/2014/main" id="{17F97696-BC9A-1C44-86FA-A404C0AA1AA3}"/>
              </a:ext>
            </a:extLst>
          </p:cNvPr>
          <p:cNvSpPr txBox="1"/>
          <p:nvPr/>
        </p:nvSpPr>
        <p:spPr>
          <a:xfrm>
            <a:off x="6350083" y="1403477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181" name="CuadroTexto 180">
            <a:extLst>
              <a:ext uri="{FF2B5EF4-FFF2-40B4-BE49-F238E27FC236}">
                <a16:creationId xmlns:a16="http://schemas.microsoft.com/office/drawing/2014/main" id="{8D98A656-14B7-3E4B-835B-F1042047EAFA}"/>
              </a:ext>
            </a:extLst>
          </p:cNvPr>
          <p:cNvSpPr txBox="1"/>
          <p:nvPr/>
        </p:nvSpPr>
        <p:spPr>
          <a:xfrm>
            <a:off x="6393779" y="6894711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  <p:sp>
        <p:nvSpPr>
          <p:cNvPr id="182" name="CuadroTexto 181">
            <a:extLst>
              <a:ext uri="{FF2B5EF4-FFF2-40B4-BE49-F238E27FC236}">
                <a16:creationId xmlns:a16="http://schemas.microsoft.com/office/drawing/2014/main" id="{719D6DFE-9541-B146-961E-4CF7896F44D1}"/>
              </a:ext>
            </a:extLst>
          </p:cNvPr>
          <p:cNvSpPr txBox="1"/>
          <p:nvPr/>
        </p:nvSpPr>
        <p:spPr>
          <a:xfrm>
            <a:off x="1221528" y="6899547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2" name="Flecha circular 1">
            <a:extLst>
              <a:ext uri="{FF2B5EF4-FFF2-40B4-BE49-F238E27FC236}">
                <a16:creationId xmlns:a16="http://schemas.microsoft.com/office/drawing/2014/main" id="{F5239EF1-6A53-3A4B-B798-7CE1B960D3E5}"/>
              </a:ext>
            </a:extLst>
          </p:cNvPr>
          <p:cNvSpPr/>
          <p:nvPr/>
        </p:nvSpPr>
        <p:spPr>
          <a:xfrm>
            <a:off x="3189095" y="8334796"/>
            <a:ext cx="1811784" cy="1840195"/>
          </a:xfrm>
          <a:prstGeom prst="circularArrow">
            <a:avLst>
              <a:gd name="adj1" fmla="val 10957"/>
              <a:gd name="adj2" fmla="val 823025"/>
              <a:gd name="adj3" fmla="val 20242621"/>
              <a:gd name="adj4" fmla="val 287014"/>
              <a:gd name="adj5" fmla="val 125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92" name="CuadroTexto 91">
            <a:extLst>
              <a:ext uri="{FF2B5EF4-FFF2-40B4-BE49-F238E27FC236}">
                <a16:creationId xmlns:a16="http://schemas.microsoft.com/office/drawing/2014/main" id="{C9A8F2E0-4216-4941-BB87-ADA1C12335EE}"/>
              </a:ext>
            </a:extLst>
          </p:cNvPr>
          <p:cNvSpPr txBox="1"/>
          <p:nvPr/>
        </p:nvSpPr>
        <p:spPr>
          <a:xfrm>
            <a:off x="3313736" y="8983709"/>
            <a:ext cx="1558872" cy="52322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chemeClr val="bg1">
                    <a:lumMod val="95000"/>
                  </a:schemeClr>
                </a:solidFill>
                <a:effectLst>
                  <a:glow rad="112667">
                    <a:schemeClr val="tx1"/>
                  </a:glow>
                </a:effectLst>
              </a:defRPr>
            </a:lvl1pPr>
          </a:lstStyle>
          <a:p>
            <a:r>
              <a:rPr lang="es-CO" dirty="0"/>
              <a:t>Moisture</a:t>
            </a:r>
            <a:br>
              <a:rPr lang="es-CO" dirty="0"/>
            </a:br>
            <a:r>
              <a:rPr lang="es-CO" dirty="0"/>
              <a:t>Recycling</a:t>
            </a:r>
          </a:p>
        </p:txBody>
      </p:sp>
    </p:spTree>
    <p:extLst>
      <p:ext uri="{BB962C8B-B14F-4D97-AF65-F5344CB8AC3E}">
        <p14:creationId xmlns:p14="http://schemas.microsoft.com/office/powerpoint/2010/main" val="1347192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0F3D6ACF-1547-6D42-BA10-02BFC5CC46C9}"/>
              </a:ext>
            </a:extLst>
          </p:cNvPr>
          <p:cNvGrpSpPr/>
          <p:nvPr/>
        </p:nvGrpSpPr>
        <p:grpSpPr>
          <a:xfrm>
            <a:off x="6920416" y="1574799"/>
            <a:ext cx="8560037" cy="10735733"/>
            <a:chOff x="7103296" y="3866652"/>
            <a:chExt cx="5302137" cy="6653742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A023A5F3-1975-CC4C-AAFD-3E1DF5B729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4550" t="34800" r="15766" b="21067"/>
            <a:stretch/>
          </p:blipFill>
          <p:spPr>
            <a:xfrm>
              <a:off x="7103296" y="3866652"/>
              <a:ext cx="5300079" cy="3315550"/>
            </a:xfrm>
            <a:prstGeom prst="rect">
              <a:avLst/>
            </a:prstGeom>
            <a:effectLst/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4132845-A1EF-1B4C-9653-010F62002C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</a:blip>
            <a:srcRect l="13144" t="11866" r="21852" b="15867"/>
            <a:stretch/>
          </p:blipFill>
          <p:spPr>
            <a:xfrm>
              <a:off x="7104741" y="7205646"/>
              <a:ext cx="5300692" cy="3314748"/>
            </a:xfrm>
            <a:prstGeom prst="rect">
              <a:avLst/>
            </a:prstGeom>
          </p:spPr>
        </p:pic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E2D8C572-1C68-3B4A-9CB8-7BE6F4ECD81B}"/>
                </a:ext>
              </a:extLst>
            </p:cNvPr>
            <p:cNvSpPr txBox="1"/>
            <p:nvPr/>
          </p:nvSpPr>
          <p:spPr>
            <a:xfrm>
              <a:off x="8115594" y="5574629"/>
              <a:ext cx="2915832" cy="324279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s-CO"/>
              </a:defPPr>
              <a:lvl1pPr algn="ctr">
                <a:defRPr sz="14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800" dirty="0"/>
                <a:t>Land Reservoir (LR)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D62996FA-6A0A-4C4C-9B02-8980EB7D8795}"/>
                </a:ext>
              </a:extLst>
            </p:cNvPr>
            <p:cNvSpPr txBox="1"/>
            <p:nvPr/>
          </p:nvSpPr>
          <p:spPr>
            <a:xfrm>
              <a:off x="8623566" y="8469484"/>
              <a:ext cx="1832625" cy="591332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800" dirty="0"/>
                <a:t>Land - Atmosphere </a:t>
              </a:r>
            </a:p>
            <a:p>
              <a:r>
                <a:rPr lang="es-CO" sz="2800" dirty="0"/>
                <a:t>Reservoir (LAR)</a:t>
              </a:r>
            </a:p>
          </p:txBody>
        </p:sp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29B86771-258C-4E4E-990A-B6DCDD66EE72}"/>
                </a:ext>
              </a:extLst>
            </p:cNvPr>
            <p:cNvGrpSpPr/>
            <p:nvPr/>
          </p:nvGrpSpPr>
          <p:grpSpPr>
            <a:xfrm flipV="1">
              <a:off x="11008848" y="4840777"/>
              <a:ext cx="685880" cy="309214"/>
              <a:chOff x="7508674" y="1436002"/>
              <a:chExt cx="1612027" cy="479455"/>
            </a:xfr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2" name="Paralelogramo 11">
                <a:extLst>
                  <a:ext uri="{FF2B5EF4-FFF2-40B4-BE49-F238E27FC236}">
                    <a16:creationId xmlns:a16="http://schemas.microsoft.com/office/drawing/2014/main" id="{781C39B7-4618-D14D-A9B7-48A92E791BAB}"/>
                  </a:ext>
                </a:extLst>
              </p:cNvPr>
              <p:cNvSpPr/>
              <p:nvPr/>
            </p:nvSpPr>
            <p:spPr>
              <a:xfrm flipH="1">
                <a:off x="7508674" y="1494580"/>
                <a:ext cx="1425464" cy="160288"/>
              </a:xfrm>
              <a:prstGeom prst="parallelogram">
                <a:avLst>
                  <a:gd name="adj" fmla="val 78046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/>
              </a:p>
            </p:txBody>
          </p:sp>
          <p:sp>
            <p:nvSpPr>
              <p:cNvPr id="14" name="Triángulo 13">
                <a:extLst>
                  <a:ext uri="{FF2B5EF4-FFF2-40B4-BE49-F238E27FC236}">
                    <a16:creationId xmlns:a16="http://schemas.microsoft.com/office/drawing/2014/main" id="{BF71E1E3-BAA5-0448-880C-D5AC329FC2D3}"/>
                  </a:ext>
                </a:extLst>
              </p:cNvPr>
              <p:cNvSpPr/>
              <p:nvPr/>
            </p:nvSpPr>
            <p:spPr>
              <a:xfrm rot="7603623">
                <a:off x="8611371" y="1406128"/>
                <a:ext cx="479455" cy="539204"/>
              </a:xfrm>
              <a:prstGeom prst="triangle">
                <a:avLst>
                  <a:gd name="adj" fmla="val 3695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22" name="Paralelogramo 21">
              <a:extLst>
                <a:ext uri="{FF2B5EF4-FFF2-40B4-BE49-F238E27FC236}">
                  <a16:creationId xmlns:a16="http://schemas.microsoft.com/office/drawing/2014/main" id="{31D3148B-1491-E244-AA71-EBB17B691AE5}"/>
                </a:ext>
              </a:extLst>
            </p:cNvPr>
            <p:cNvSpPr/>
            <p:nvPr/>
          </p:nvSpPr>
          <p:spPr>
            <a:xfrm rot="16200000">
              <a:off x="9506479" y="5049648"/>
              <a:ext cx="622274" cy="99947"/>
            </a:xfrm>
            <a:prstGeom prst="parallelogram">
              <a:avLst>
                <a:gd name="adj" fmla="val 72406"/>
              </a:avLst>
            </a:prstGeom>
            <a:solidFill>
              <a:srgbClr val="FFFF00"/>
            </a:solidFill>
            <a:ln w="0">
              <a:noFill/>
            </a:ln>
            <a:effectLst>
              <a:outerShdw blurRad="50800" dist="100543" dir="522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 dirty="0"/>
            </a:p>
          </p:txBody>
        </p:sp>
        <p:sp>
          <p:nvSpPr>
            <p:cNvPr id="23" name="Triángulo 22">
              <a:extLst>
                <a:ext uri="{FF2B5EF4-FFF2-40B4-BE49-F238E27FC236}">
                  <a16:creationId xmlns:a16="http://schemas.microsoft.com/office/drawing/2014/main" id="{887FE55A-2444-4945-8DAE-A1BD7FD6DF6F}"/>
                </a:ext>
              </a:extLst>
            </p:cNvPr>
            <p:cNvSpPr/>
            <p:nvPr/>
          </p:nvSpPr>
          <p:spPr>
            <a:xfrm rot="1671595">
              <a:off x="9732036" y="4740596"/>
              <a:ext cx="272537" cy="202016"/>
            </a:xfrm>
            <a:prstGeom prst="triangle">
              <a:avLst>
                <a:gd name="adj" fmla="val 10926"/>
              </a:avLst>
            </a:prstGeom>
            <a:solidFill>
              <a:srgbClr val="FFFF00"/>
            </a:soli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 dirty="0"/>
            </a:p>
          </p:txBody>
        </p:sp>
        <p:grpSp>
          <p:nvGrpSpPr>
            <p:cNvPr id="24" name="Grupo 23">
              <a:extLst>
                <a:ext uri="{FF2B5EF4-FFF2-40B4-BE49-F238E27FC236}">
                  <a16:creationId xmlns:a16="http://schemas.microsoft.com/office/drawing/2014/main" id="{F05762B0-CA7C-9E41-A820-D4C4D99459DC}"/>
                </a:ext>
              </a:extLst>
            </p:cNvPr>
            <p:cNvGrpSpPr/>
            <p:nvPr/>
          </p:nvGrpSpPr>
          <p:grpSpPr>
            <a:xfrm rot="5400000">
              <a:off x="8703053" y="4639352"/>
              <a:ext cx="1015640" cy="462669"/>
              <a:chOff x="7229288" y="1328147"/>
              <a:chExt cx="1810158" cy="540667"/>
            </a:xfrm>
            <a:solidFill>
              <a:srgbClr val="FFFF00"/>
            </a:solidFill>
            <a:effectLst>
              <a:outerShdw blurRad="50800" dist="124112" dir="5613382" sx="96248" sy="96248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Paralelogramo 24">
                <a:extLst>
                  <a:ext uri="{FF2B5EF4-FFF2-40B4-BE49-F238E27FC236}">
                    <a16:creationId xmlns:a16="http://schemas.microsoft.com/office/drawing/2014/main" id="{92ADD511-3FF6-2D4A-886C-BB20BEFC4C86}"/>
                  </a:ext>
                </a:extLst>
              </p:cNvPr>
              <p:cNvSpPr/>
              <p:nvPr/>
            </p:nvSpPr>
            <p:spPr>
              <a:xfrm>
                <a:off x="7229288" y="1415965"/>
                <a:ext cx="1765671" cy="258122"/>
              </a:xfrm>
              <a:prstGeom prst="parallelogram">
                <a:avLst>
                  <a:gd name="adj" fmla="val 83966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  <p:sp>
            <p:nvSpPr>
              <p:cNvPr id="26" name="Triángulo 25">
                <a:extLst>
                  <a:ext uri="{FF2B5EF4-FFF2-40B4-BE49-F238E27FC236}">
                    <a16:creationId xmlns:a16="http://schemas.microsoft.com/office/drawing/2014/main" id="{54B89D72-F923-5C47-B05B-2BDCC6FD37EF}"/>
                  </a:ext>
                </a:extLst>
              </p:cNvPr>
              <p:cNvSpPr/>
              <p:nvPr/>
            </p:nvSpPr>
            <p:spPr>
              <a:xfrm rot="7166182">
                <a:off x="8600962" y="1430332"/>
                <a:ext cx="540667" cy="336299"/>
              </a:xfrm>
              <a:prstGeom prst="triangle">
                <a:avLst>
                  <a:gd name="adj" fmla="val 30325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CBB2ADD7-73C3-C54F-A6A7-116DB0CF5765}"/>
                </a:ext>
              </a:extLst>
            </p:cNvPr>
            <p:cNvSpPr txBox="1"/>
            <p:nvPr/>
          </p:nvSpPr>
          <p:spPr>
            <a:xfrm>
              <a:off x="8231708" y="5289155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Precipitation</a:t>
              </a: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09590C68-FC8B-A645-999B-D823A197CCB6}"/>
                </a:ext>
              </a:extLst>
            </p:cNvPr>
            <p:cNvSpPr txBox="1"/>
            <p:nvPr/>
          </p:nvSpPr>
          <p:spPr>
            <a:xfrm>
              <a:off x="9913924" y="4914838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Evaporation</a:t>
              </a:r>
            </a:p>
          </p:txBody>
        </p:sp>
        <p:sp>
          <p:nvSpPr>
            <p:cNvPr id="29" name="CuadroTexto 28">
              <a:extLst>
                <a:ext uri="{FF2B5EF4-FFF2-40B4-BE49-F238E27FC236}">
                  <a16:creationId xmlns:a16="http://schemas.microsoft.com/office/drawing/2014/main" id="{E17A03D8-AABE-6E46-8DF7-31A564FD44FD}"/>
                </a:ext>
              </a:extLst>
            </p:cNvPr>
            <p:cNvSpPr txBox="1"/>
            <p:nvPr/>
          </p:nvSpPr>
          <p:spPr>
            <a:xfrm>
              <a:off x="11039469" y="5305319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Discharge</a:t>
              </a:r>
            </a:p>
          </p:txBody>
        </p:sp>
        <p:sp>
          <p:nvSpPr>
            <p:cNvPr id="30" name="CuadroTexto 29">
              <a:extLst>
                <a:ext uri="{FF2B5EF4-FFF2-40B4-BE49-F238E27FC236}">
                  <a16:creationId xmlns:a16="http://schemas.microsoft.com/office/drawing/2014/main" id="{85DF3557-91A2-5F4B-BDB6-71A5F95FE6C9}"/>
                </a:ext>
              </a:extLst>
            </p:cNvPr>
            <p:cNvSpPr txBox="1"/>
            <p:nvPr/>
          </p:nvSpPr>
          <p:spPr>
            <a:xfrm>
              <a:off x="9168847" y="5150754"/>
              <a:ext cx="185833" cy="190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CO"/>
              </a:defPPr>
              <a:lvl1pPr algn="ctr">
                <a:defRPr sz="80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</a:lstStyle>
            <a:p>
              <a:r>
                <a:rPr lang="es-CO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P</a:t>
              </a:r>
            </a:p>
          </p:txBody>
        </p:sp>
        <p:sp>
          <p:nvSpPr>
            <p:cNvPr id="31" name="CuadroTexto 30">
              <a:extLst>
                <a:ext uri="{FF2B5EF4-FFF2-40B4-BE49-F238E27FC236}">
                  <a16:creationId xmlns:a16="http://schemas.microsoft.com/office/drawing/2014/main" id="{5772570F-40C0-DD4C-9AF5-5252320FA9F1}"/>
                </a:ext>
              </a:extLst>
            </p:cNvPr>
            <p:cNvSpPr txBox="1"/>
            <p:nvPr/>
          </p:nvSpPr>
          <p:spPr>
            <a:xfrm>
              <a:off x="9733229" y="4774374"/>
              <a:ext cx="185833" cy="190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CO"/>
              </a:defPPr>
              <a:lvl1pPr algn="ctr">
                <a:defRPr sz="80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</a:lstStyle>
            <a:p>
              <a:r>
                <a:rPr lang="es-CO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E</a:t>
              </a:r>
            </a:p>
          </p:txBody>
        </p: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757CE0D7-D3A7-7B4F-BA87-D43991815412}"/>
                </a:ext>
              </a:extLst>
            </p:cNvPr>
            <p:cNvSpPr txBox="1"/>
            <p:nvPr/>
          </p:nvSpPr>
          <p:spPr>
            <a:xfrm>
              <a:off x="11481353" y="4966488"/>
              <a:ext cx="185833" cy="190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R</a:t>
              </a:r>
            </a:p>
          </p:txBody>
        </p:sp>
        <p:grpSp>
          <p:nvGrpSpPr>
            <p:cNvPr id="38" name="Grupo 37">
              <a:extLst>
                <a:ext uri="{FF2B5EF4-FFF2-40B4-BE49-F238E27FC236}">
                  <a16:creationId xmlns:a16="http://schemas.microsoft.com/office/drawing/2014/main" id="{D7F71EF2-4F14-824A-8D83-50F24D6AD5FC}"/>
                </a:ext>
              </a:extLst>
            </p:cNvPr>
            <p:cNvGrpSpPr/>
            <p:nvPr/>
          </p:nvGrpSpPr>
          <p:grpSpPr>
            <a:xfrm>
              <a:off x="11209852" y="8149154"/>
              <a:ext cx="1097908" cy="560457"/>
              <a:chOff x="7598341" y="4289017"/>
              <a:chExt cx="1002489" cy="511749"/>
            </a:xfrm>
          </p:grpSpPr>
          <p:grpSp>
            <p:nvGrpSpPr>
              <p:cNvPr id="33" name="Grupo 32">
                <a:extLst>
                  <a:ext uri="{FF2B5EF4-FFF2-40B4-BE49-F238E27FC236}">
                    <a16:creationId xmlns:a16="http://schemas.microsoft.com/office/drawing/2014/main" id="{2EC9612F-B46B-9846-853C-2754CE1662FB}"/>
                  </a:ext>
                </a:extLst>
              </p:cNvPr>
              <p:cNvGrpSpPr/>
              <p:nvPr/>
            </p:nvGrpSpPr>
            <p:grpSpPr>
              <a:xfrm flipV="1">
                <a:off x="7598341" y="4289017"/>
                <a:ext cx="666055" cy="316006"/>
                <a:chOff x="7310930" y="1345159"/>
                <a:chExt cx="1714430" cy="536625"/>
              </a:xfrm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4" name="Paralelogramo 33">
                  <a:extLst>
                    <a:ext uri="{FF2B5EF4-FFF2-40B4-BE49-F238E27FC236}">
                      <a16:creationId xmlns:a16="http://schemas.microsoft.com/office/drawing/2014/main" id="{5E69AFA6-14AA-5240-A253-5B6CF4E26E1C}"/>
                    </a:ext>
                  </a:extLst>
                </p:cNvPr>
                <p:cNvSpPr/>
                <p:nvPr/>
              </p:nvSpPr>
              <p:spPr>
                <a:xfrm flipH="1">
                  <a:off x="7310930" y="1425650"/>
                  <a:ext cx="1524898" cy="174962"/>
                </a:xfrm>
                <a:prstGeom prst="parallelogram">
                  <a:avLst>
                    <a:gd name="adj" fmla="val 24999"/>
                  </a:avLst>
                </a:prstGeom>
                <a:grpFill/>
                <a:ln w="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sz="2400"/>
                </a:p>
              </p:txBody>
            </p:sp>
            <p:sp>
              <p:nvSpPr>
                <p:cNvPr id="35" name="Triángulo 34">
                  <a:extLst>
                    <a:ext uri="{FF2B5EF4-FFF2-40B4-BE49-F238E27FC236}">
                      <a16:creationId xmlns:a16="http://schemas.microsoft.com/office/drawing/2014/main" id="{B733DDDB-95EE-704F-8058-897FDC6B0E9E}"/>
                    </a:ext>
                  </a:extLst>
                </p:cNvPr>
                <p:cNvSpPr/>
                <p:nvPr/>
              </p:nvSpPr>
              <p:spPr>
                <a:xfrm rot="7603623">
                  <a:off x="8531751" y="1388175"/>
                  <a:ext cx="536625" cy="450593"/>
                </a:xfrm>
                <a:prstGeom prst="triangle">
                  <a:avLst>
                    <a:gd name="adj" fmla="val 0"/>
                  </a:avLst>
                </a:prstGeom>
                <a:grpFill/>
                <a:ln w="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sz="2400" dirty="0"/>
                </a:p>
              </p:txBody>
            </p:sp>
          </p:grpSp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AF655DFB-3C57-324C-B598-41887EF44E2C}"/>
                  </a:ext>
                </a:extLst>
              </p:cNvPr>
              <p:cNvSpPr txBox="1"/>
              <p:nvPr/>
            </p:nvSpPr>
            <p:spPr>
              <a:xfrm>
                <a:off x="7748992" y="4574339"/>
                <a:ext cx="851838" cy="2264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2000" dirty="0"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rPr>
                  <a:t>Discharge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8D3BD70D-5E2F-5748-A960-293BFA435AE4}"/>
                </a:ext>
              </a:extLst>
            </p:cNvPr>
            <p:cNvGrpSpPr/>
            <p:nvPr/>
          </p:nvGrpSpPr>
          <p:grpSpPr>
            <a:xfrm rot="10800000" flipV="1">
              <a:off x="11078307" y="8798441"/>
              <a:ext cx="1051889" cy="346085"/>
              <a:chOff x="6553106" y="1345159"/>
              <a:chExt cx="2472254" cy="536625"/>
            </a:xfrm>
            <a:solidFill>
              <a:srgbClr val="FFFF00"/>
            </a:solidFill>
            <a:effectLst>
              <a:outerShdw blurRad="50800" dist="177885" dir="5274875" algn="tl" rotWithShape="0">
                <a:prstClr val="black">
                  <a:alpha val="73709"/>
                </a:prstClr>
              </a:outerShdw>
            </a:effectLst>
          </p:grpSpPr>
          <p:sp>
            <p:nvSpPr>
              <p:cNvPr id="43" name="Paralelogramo 42">
                <a:extLst>
                  <a:ext uri="{FF2B5EF4-FFF2-40B4-BE49-F238E27FC236}">
                    <a16:creationId xmlns:a16="http://schemas.microsoft.com/office/drawing/2014/main" id="{CA88D9A0-CA7F-AD4D-A2BB-9FFEAB2EF122}"/>
                  </a:ext>
                </a:extLst>
              </p:cNvPr>
              <p:cNvSpPr/>
              <p:nvPr/>
            </p:nvSpPr>
            <p:spPr>
              <a:xfrm flipH="1" flipV="1">
                <a:off x="6553106" y="1376641"/>
                <a:ext cx="2391940" cy="249478"/>
              </a:xfrm>
              <a:prstGeom prst="parallelogram">
                <a:avLst>
                  <a:gd name="adj" fmla="val 89508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  <p:sp>
            <p:nvSpPr>
              <p:cNvPr id="44" name="Triángulo 43">
                <a:extLst>
                  <a:ext uri="{FF2B5EF4-FFF2-40B4-BE49-F238E27FC236}">
                    <a16:creationId xmlns:a16="http://schemas.microsoft.com/office/drawing/2014/main" id="{5847F213-C986-9342-B5C1-A12F0CD970A3}"/>
                  </a:ext>
                </a:extLst>
              </p:cNvPr>
              <p:cNvSpPr/>
              <p:nvPr/>
            </p:nvSpPr>
            <p:spPr>
              <a:xfrm rot="7603623">
                <a:off x="8531751" y="1388175"/>
                <a:ext cx="536625" cy="450593"/>
              </a:xfrm>
              <a:prstGeom prst="triangle">
                <a:avLst>
                  <a:gd name="adj" fmla="val 0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41" name="CuadroTexto 40">
              <a:extLst>
                <a:ext uri="{FF2B5EF4-FFF2-40B4-BE49-F238E27FC236}">
                  <a16:creationId xmlns:a16="http://schemas.microsoft.com/office/drawing/2014/main" id="{A96AB944-5805-DC47-BCBC-E2EB716B6EA4}"/>
                </a:ext>
              </a:extLst>
            </p:cNvPr>
            <p:cNvSpPr txBox="1"/>
            <p:nvPr/>
          </p:nvSpPr>
          <p:spPr>
            <a:xfrm>
              <a:off x="11345330" y="9020561"/>
              <a:ext cx="990943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10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r>
                <a:rPr lang="es-CO" sz="2000" dirty="0"/>
                <a:t>Convergence</a:t>
              </a:r>
            </a:p>
          </p:txBody>
        </p:sp>
        <p:sp>
          <p:nvSpPr>
            <p:cNvPr id="45" name="CuadroTexto 44">
              <a:extLst>
                <a:ext uri="{FF2B5EF4-FFF2-40B4-BE49-F238E27FC236}">
                  <a16:creationId xmlns:a16="http://schemas.microsoft.com/office/drawing/2014/main" id="{0F992BF4-BF6E-0F4B-8C14-265D3859E0F3}"/>
                </a:ext>
              </a:extLst>
            </p:cNvPr>
            <p:cNvSpPr txBox="1"/>
            <p:nvPr/>
          </p:nvSpPr>
          <p:spPr>
            <a:xfrm>
              <a:off x="11717796" y="8291439"/>
              <a:ext cx="185833" cy="190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R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CuadroTexto 45">
                  <a:extLst>
                    <a:ext uri="{FF2B5EF4-FFF2-40B4-BE49-F238E27FC236}">
                      <a16:creationId xmlns:a16="http://schemas.microsoft.com/office/drawing/2014/main" id="{28DE29FC-C1DE-5446-AF0C-4E092A66C9FC}"/>
                    </a:ext>
                  </a:extLst>
                </p:cNvPr>
                <p:cNvSpPr txBox="1"/>
                <p:nvPr/>
              </p:nvSpPr>
              <p:spPr>
                <a:xfrm>
                  <a:off x="11166542" y="8825492"/>
                  <a:ext cx="333233" cy="15061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S" sz="1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s-ES" sz="1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a:rPr lang="es-ES" sz="1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acc>
                          <m:accPr>
                            <m:chr m:val="⃑"/>
                            <m:ctrlPr>
                              <a:rPr lang="es-ES" sz="1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s-ES" sz="140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Q</m:t>
                            </m:r>
                          </m:e>
                        </m:acc>
                      </m:oMath>
                    </m:oMathPara>
                  </a14:m>
                  <a:endParaRPr lang="es-CO" sz="14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6" name="CuadroTexto 45">
                  <a:extLst>
                    <a:ext uri="{FF2B5EF4-FFF2-40B4-BE49-F238E27FC236}">
                      <a16:creationId xmlns:a16="http://schemas.microsoft.com/office/drawing/2014/main" id="{28DE29FC-C1DE-5446-AF0C-4E092A66C9F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66542" y="8825492"/>
                  <a:ext cx="333233" cy="150615"/>
                </a:xfrm>
                <a:prstGeom prst="rect">
                  <a:avLst/>
                </a:prstGeom>
                <a:blipFill>
                  <a:blip r:embed="rId5"/>
                  <a:stretch>
                    <a:fillRect r="-9091" b="-30000"/>
                  </a:stretch>
                </a:blipFill>
              </p:spPr>
              <p:txBody>
                <a:bodyPr/>
                <a:lstStyle/>
                <a:p>
                  <a:r>
                    <a:rPr lang="es-CO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05F4F975-A538-2B42-86F6-44AACC01D48D}"/>
              </a:ext>
            </a:extLst>
          </p:cNvPr>
          <p:cNvGrpSpPr/>
          <p:nvPr/>
        </p:nvGrpSpPr>
        <p:grpSpPr>
          <a:xfrm>
            <a:off x="1433805" y="1471541"/>
            <a:ext cx="4901690" cy="5386162"/>
            <a:chOff x="1980650" y="3012475"/>
            <a:chExt cx="4901690" cy="5386162"/>
          </a:xfrm>
        </p:grpSpPr>
        <p:pic>
          <p:nvPicPr>
            <p:cNvPr id="118" name="Picture 2" descr="Fotos de Soil background de stock, Soil background imágenes libres de  derechos | Depositphotos®">
              <a:extLst>
                <a:ext uri="{FF2B5EF4-FFF2-40B4-BE49-F238E27FC236}">
                  <a16:creationId xmlns:a16="http://schemas.microsoft.com/office/drawing/2014/main" id="{C5B21B97-43EE-8741-B9B3-52BC0E0DCF1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alphaModFix/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LightScreen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00" t="16216" r="4755" b="9654"/>
            <a:stretch/>
          </p:blipFill>
          <p:spPr bwMode="auto">
            <a:xfrm>
              <a:off x="2411819" y="6523175"/>
              <a:ext cx="4465675" cy="1875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9" name="Picture 10" descr="White Clouds in Blue Sky pfp - Avatar Abyss">
              <a:extLst>
                <a:ext uri="{FF2B5EF4-FFF2-40B4-BE49-F238E27FC236}">
                  <a16:creationId xmlns:a16="http://schemas.microsoft.com/office/drawing/2014/main" id="{6970A427-A50A-8841-B04F-773F3EDC7C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alphaModFix amt="36000"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Cemen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02" r="901" b="31722"/>
            <a:stretch/>
          </p:blipFill>
          <p:spPr bwMode="auto">
            <a:xfrm>
              <a:off x="2400820" y="3457141"/>
              <a:ext cx="4471713" cy="30746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6" descr="Geography | Living Things">
              <a:extLst>
                <a:ext uri="{FF2B5EF4-FFF2-40B4-BE49-F238E27FC236}">
                  <a16:creationId xmlns:a16="http://schemas.microsoft.com/office/drawing/2014/main" id="{41A3358B-7E4D-2247-B937-03DE0BD55F7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62" r="1"/>
            <a:stretch/>
          </p:blipFill>
          <p:spPr bwMode="auto">
            <a:xfrm>
              <a:off x="2411818" y="5797468"/>
              <a:ext cx="703401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6" descr="Geography | Living Things">
              <a:extLst>
                <a:ext uri="{FF2B5EF4-FFF2-40B4-BE49-F238E27FC236}">
                  <a16:creationId xmlns:a16="http://schemas.microsoft.com/office/drawing/2014/main" id="{3962E384-6741-D94B-8BB0-715C772F15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50263" y="5800835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2" name="Picture 6" descr="Geography | Living Things">
              <a:extLst>
                <a:ext uri="{FF2B5EF4-FFF2-40B4-BE49-F238E27FC236}">
                  <a16:creationId xmlns:a16="http://schemas.microsoft.com/office/drawing/2014/main" id="{B2E7AE44-71A9-A143-86E2-869D72C816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939944" y="5803461"/>
              <a:ext cx="651046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3" name="Picture 6" descr="Geography | Living Things">
              <a:extLst>
                <a:ext uri="{FF2B5EF4-FFF2-40B4-BE49-F238E27FC236}">
                  <a16:creationId xmlns:a16="http://schemas.microsoft.com/office/drawing/2014/main" id="{61BF9130-0FE7-3A4B-B7CA-0CA00E7C44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1363" y="5808857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uadroTexto 123">
              <a:extLst>
                <a:ext uri="{FF2B5EF4-FFF2-40B4-BE49-F238E27FC236}">
                  <a16:creationId xmlns:a16="http://schemas.microsoft.com/office/drawing/2014/main" id="{BAB13AF3-34EA-2541-9CF7-FBAC92D248E6}"/>
                </a:ext>
              </a:extLst>
            </p:cNvPr>
            <p:cNvSpPr txBox="1"/>
            <p:nvPr/>
          </p:nvSpPr>
          <p:spPr>
            <a:xfrm rot="16200000">
              <a:off x="5531367" y="6841353"/>
              <a:ext cx="2240281" cy="461665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400" dirty="0">
                  <a:effectLst>
                    <a:glow rad="112667">
                      <a:schemeClr val="tx1"/>
                    </a:glow>
                  </a:effectLst>
                </a:rPr>
                <a:t>Land</a:t>
              </a:r>
            </a:p>
          </p:txBody>
        </p:sp>
        <p:pic>
          <p:nvPicPr>
            <p:cNvPr id="125" name="Picture 8" descr="Cross Profile – Geography - Mammoth Memory Geography">
              <a:extLst>
                <a:ext uri="{FF2B5EF4-FFF2-40B4-BE49-F238E27FC236}">
                  <a16:creationId xmlns:a16="http://schemas.microsoft.com/office/drawing/2014/main" id="{CB53892B-CA84-6849-BE34-D26AE696899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7600" b="71600" l="10000" r="91467">
                          <a14:foregroundMark x1="10000" y1="24000" x2="18133" y2="34000"/>
                          <a14:foregroundMark x1="80533" y1="33200" x2="83713" y2="26502"/>
                          <a14:foregroundMark x1="91388" y1="26024" x2="91467" y2="26000"/>
                          <a14:foregroundMark x1="87600" y1="27200" x2="91282" y2="26057"/>
                          <a14:foregroundMark x1="40933" y1="70800" x2="52400" y2="71600"/>
                          <a14:foregroundMark x1="52400" y1="71600" x2="58667" y2="69200"/>
                          <a14:foregroundMark x1="17333" y1="36800" x2="20667" y2="43600"/>
                          <a14:foregroundMark x1="76667" y1="44000" x2="80400" y2="35600"/>
                          <a14:backgroundMark x1="84267" y1="23200" x2="86667" y2="20000"/>
                          <a14:backgroundMark x1="86400" y1="21200" x2="87467" y2="19600"/>
                          <a14:backgroundMark x1="91467" y1="27600" x2="91333" y2="24800"/>
                          <a14:backgroundMark x1="91600" y1="28800" x2="91200" y2="24400"/>
                          <a14:backgroundMark x1="92400" y1="29200" x2="91333" y2="23600"/>
                          <a14:backgroundMark x1="91200" y1="29200" x2="91200" y2="24000"/>
                        </a14:backgroundRemoval>
                      </a14:imgEffect>
                      <a14:imgEffect>
                        <a14:artisticWatercolorSponge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72" t="42264" r="22528" b="22514"/>
            <a:stretch/>
          </p:blipFill>
          <p:spPr bwMode="auto">
            <a:xfrm>
              <a:off x="3518664" y="6528489"/>
              <a:ext cx="1639565" cy="225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6" name="Picture 6" descr="Geography | Living Things">
              <a:extLst>
                <a:ext uri="{FF2B5EF4-FFF2-40B4-BE49-F238E27FC236}">
                  <a16:creationId xmlns:a16="http://schemas.microsoft.com/office/drawing/2014/main" id="{DD3AD557-3FF0-2A4C-9D1A-080AD216BA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295"/>
            <a:stretch/>
          </p:blipFill>
          <p:spPr bwMode="auto">
            <a:xfrm>
              <a:off x="5056811" y="5943982"/>
              <a:ext cx="560245" cy="625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7" name="Picture 6" descr="Geography | Living Things">
              <a:extLst>
                <a:ext uri="{FF2B5EF4-FFF2-40B4-BE49-F238E27FC236}">
                  <a16:creationId xmlns:a16="http://schemas.microsoft.com/office/drawing/2014/main" id="{83725ACF-8CCE-E440-85C3-8FC37B1446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278"/>
            <a:stretch/>
          </p:blipFill>
          <p:spPr bwMode="auto">
            <a:xfrm>
              <a:off x="6339148" y="5946157"/>
              <a:ext cx="534805" cy="625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8" name="Picture 6" descr="Geography | Living Things">
              <a:extLst>
                <a:ext uri="{FF2B5EF4-FFF2-40B4-BE49-F238E27FC236}">
                  <a16:creationId xmlns:a16="http://schemas.microsoft.com/office/drawing/2014/main" id="{DDCF302E-E09B-E04A-9699-C7E5A33DAB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70015" y="5804119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9" name="Picture 6" descr="Geography | Living Things">
              <a:extLst>
                <a:ext uri="{FF2B5EF4-FFF2-40B4-BE49-F238E27FC236}">
                  <a16:creationId xmlns:a16="http://schemas.microsoft.com/office/drawing/2014/main" id="{51849D22-9E7D-2A49-83AA-494E748741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636180" y="5874886"/>
              <a:ext cx="586648" cy="702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0" name="CuadroTexto 129">
              <a:extLst>
                <a:ext uri="{FF2B5EF4-FFF2-40B4-BE49-F238E27FC236}">
                  <a16:creationId xmlns:a16="http://schemas.microsoft.com/office/drawing/2014/main" id="{4391C5D2-033A-7545-ACCE-E37190ABC071}"/>
                </a:ext>
              </a:extLst>
            </p:cNvPr>
            <p:cNvSpPr txBox="1"/>
            <p:nvPr/>
          </p:nvSpPr>
          <p:spPr>
            <a:xfrm>
              <a:off x="2614169" y="6142754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Vegetation, LULC</a:t>
              </a:r>
            </a:p>
          </p:txBody>
        </p:sp>
        <p:sp>
          <p:nvSpPr>
            <p:cNvPr id="131" name="CuadroTexto 130">
              <a:extLst>
                <a:ext uri="{FF2B5EF4-FFF2-40B4-BE49-F238E27FC236}">
                  <a16:creationId xmlns:a16="http://schemas.microsoft.com/office/drawing/2014/main" id="{B3660EBC-D845-FD44-9BD7-6E0BB1A75E3D}"/>
                </a:ext>
              </a:extLst>
            </p:cNvPr>
            <p:cNvSpPr txBox="1"/>
            <p:nvPr/>
          </p:nvSpPr>
          <p:spPr>
            <a:xfrm>
              <a:off x="2378711" y="3012475"/>
              <a:ext cx="4438651" cy="400110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2400">
                  <a:solidFill>
                    <a:srgbClr val="002060"/>
                  </a:solidFill>
                  <a:effectLst/>
                  <a:latin typeface="Arial Rounded MT Bold" panose="020F0704030504030204" pitchFamily="34" charset="77"/>
                </a:defRPr>
              </a:lvl1pPr>
            </a:lstStyle>
            <a:p>
              <a:r>
                <a:rPr lang="es-CO" sz="2000" dirty="0"/>
                <a:t>Land Reservoir (LR)</a:t>
              </a:r>
            </a:p>
          </p:txBody>
        </p:sp>
        <p:grpSp>
          <p:nvGrpSpPr>
            <p:cNvPr id="132" name="Grupo 131">
              <a:extLst>
                <a:ext uri="{FF2B5EF4-FFF2-40B4-BE49-F238E27FC236}">
                  <a16:creationId xmlns:a16="http://schemas.microsoft.com/office/drawing/2014/main" id="{E32F72E0-9B18-E644-B7D5-0133B55D42BC}"/>
                </a:ext>
              </a:extLst>
            </p:cNvPr>
            <p:cNvGrpSpPr/>
            <p:nvPr/>
          </p:nvGrpSpPr>
          <p:grpSpPr>
            <a:xfrm>
              <a:off x="3523241" y="3617659"/>
              <a:ext cx="974973" cy="2314574"/>
              <a:chOff x="4749551" y="1304926"/>
              <a:chExt cx="974973" cy="2314574"/>
            </a:xfrm>
          </p:grpSpPr>
          <p:sp>
            <p:nvSpPr>
              <p:cNvPr id="133" name="Flecha abajo 132">
                <a:extLst>
                  <a:ext uri="{FF2B5EF4-FFF2-40B4-BE49-F238E27FC236}">
                    <a16:creationId xmlns:a16="http://schemas.microsoft.com/office/drawing/2014/main" id="{A1F1C75F-1F0B-044E-8F7F-D860DE5E01C6}"/>
                  </a:ext>
                </a:extLst>
              </p:cNvPr>
              <p:cNvSpPr/>
              <p:nvPr/>
            </p:nvSpPr>
            <p:spPr>
              <a:xfrm>
                <a:off x="4749551" y="1304926"/>
                <a:ext cx="974973" cy="2314574"/>
              </a:xfrm>
              <a:prstGeom prst="downArrow">
                <a:avLst>
                  <a:gd name="adj1" fmla="val 65759"/>
                  <a:gd name="adj2" fmla="val 50000"/>
                </a:avLst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O" sz="1200" dirty="0"/>
              </a:p>
            </p:txBody>
          </p:sp>
          <p:sp>
            <p:nvSpPr>
              <p:cNvPr id="134" name="CuadroTexto 133">
                <a:extLst>
                  <a:ext uri="{FF2B5EF4-FFF2-40B4-BE49-F238E27FC236}">
                    <a16:creationId xmlns:a16="http://schemas.microsoft.com/office/drawing/2014/main" id="{03B951F1-32E7-6F48-8EA4-39C90336A267}"/>
                  </a:ext>
                </a:extLst>
              </p:cNvPr>
              <p:cNvSpPr txBox="1"/>
              <p:nvPr/>
            </p:nvSpPr>
            <p:spPr>
              <a:xfrm rot="16200000">
                <a:off x="4388249" y="2168418"/>
                <a:ext cx="1751779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Precipitation</a:t>
                </a:r>
              </a:p>
            </p:txBody>
          </p:sp>
        </p:grpSp>
        <p:grpSp>
          <p:nvGrpSpPr>
            <p:cNvPr id="135" name="Grupo 134">
              <a:extLst>
                <a:ext uri="{FF2B5EF4-FFF2-40B4-BE49-F238E27FC236}">
                  <a16:creationId xmlns:a16="http://schemas.microsoft.com/office/drawing/2014/main" id="{04E39093-4E2A-B644-B7DA-4048B1089092}"/>
                </a:ext>
              </a:extLst>
            </p:cNvPr>
            <p:cNvGrpSpPr/>
            <p:nvPr/>
          </p:nvGrpSpPr>
          <p:grpSpPr>
            <a:xfrm>
              <a:off x="4789300" y="3608514"/>
              <a:ext cx="603502" cy="2257422"/>
              <a:chOff x="6225923" y="1304925"/>
              <a:chExt cx="603502" cy="2257422"/>
            </a:xfrm>
          </p:grpSpPr>
          <p:sp>
            <p:nvSpPr>
              <p:cNvPr id="136" name="Flecha abajo 135">
                <a:extLst>
                  <a:ext uri="{FF2B5EF4-FFF2-40B4-BE49-F238E27FC236}">
                    <a16:creationId xmlns:a16="http://schemas.microsoft.com/office/drawing/2014/main" id="{DB25E44F-0794-6C4A-9240-6AB2A126B484}"/>
                  </a:ext>
                </a:extLst>
              </p:cNvPr>
              <p:cNvSpPr/>
              <p:nvPr/>
            </p:nvSpPr>
            <p:spPr>
              <a:xfrm rot="10800000">
                <a:off x="6225923" y="1304925"/>
                <a:ext cx="603502" cy="2257422"/>
              </a:xfrm>
              <a:prstGeom prst="downArrow">
                <a:avLst>
                  <a:gd name="adj1" fmla="val 65759"/>
                  <a:gd name="adj2" fmla="val 50000"/>
                </a:avLst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O" sz="1200" dirty="0"/>
              </a:p>
            </p:txBody>
          </p:sp>
          <p:sp>
            <p:nvSpPr>
              <p:cNvPr id="137" name="CuadroTexto 136">
                <a:extLst>
                  <a:ext uri="{FF2B5EF4-FFF2-40B4-BE49-F238E27FC236}">
                    <a16:creationId xmlns:a16="http://schemas.microsoft.com/office/drawing/2014/main" id="{3403123E-867F-3744-A2D1-42C6EFE460D0}"/>
                  </a:ext>
                </a:extLst>
              </p:cNvPr>
              <p:cNvSpPr txBox="1"/>
              <p:nvPr/>
            </p:nvSpPr>
            <p:spPr>
              <a:xfrm rot="16200000">
                <a:off x="5497499" y="2325171"/>
                <a:ext cx="2066926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Evapotranspiration</a:t>
                </a:r>
              </a:p>
            </p:txBody>
          </p:sp>
        </p:grpSp>
        <p:sp>
          <p:nvSpPr>
            <p:cNvPr id="138" name="Rectángulo 137">
              <a:extLst>
                <a:ext uri="{FF2B5EF4-FFF2-40B4-BE49-F238E27FC236}">
                  <a16:creationId xmlns:a16="http://schemas.microsoft.com/office/drawing/2014/main" id="{1A99ACB0-0B61-9844-9604-82F771FE9CED}"/>
                </a:ext>
              </a:extLst>
            </p:cNvPr>
            <p:cNvSpPr/>
            <p:nvPr/>
          </p:nvSpPr>
          <p:spPr>
            <a:xfrm>
              <a:off x="2620419" y="5960047"/>
              <a:ext cx="3817489" cy="2232279"/>
            </a:xfrm>
            <a:prstGeom prst="rect">
              <a:avLst/>
            </a:prstGeom>
            <a:noFill/>
            <a:ln w="34925">
              <a:solidFill>
                <a:srgbClr val="00206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highlight>
                  <a:srgbClr val="FFFF00"/>
                </a:highlight>
              </a:endParaRPr>
            </a:p>
          </p:txBody>
        </p:sp>
        <p:cxnSp>
          <p:nvCxnSpPr>
            <p:cNvPr id="139" name="Conector recto 138">
              <a:extLst>
                <a:ext uri="{FF2B5EF4-FFF2-40B4-BE49-F238E27FC236}">
                  <a16:creationId xmlns:a16="http://schemas.microsoft.com/office/drawing/2014/main" id="{B34BF05A-823D-2048-B464-0D6F819FC179}"/>
                </a:ext>
              </a:extLst>
            </p:cNvPr>
            <p:cNvCxnSpPr>
              <a:cxnSpLocks/>
            </p:cNvCxnSpPr>
            <p:nvPr/>
          </p:nvCxnSpPr>
          <p:spPr>
            <a:xfrm>
              <a:off x="2637162" y="6618986"/>
              <a:ext cx="3817489" cy="0"/>
            </a:xfrm>
            <a:prstGeom prst="line">
              <a:avLst/>
            </a:prstGeom>
            <a:ln w="38100">
              <a:solidFill>
                <a:srgbClr val="00206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ector recto 139">
              <a:extLst>
                <a:ext uri="{FF2B5EF4-FFF2-40B4-BE49-F238E27FC236}">
                  <a16:creationId xmlns:a16="http://schemas.microsoft.com/office/drawing/2014/main" id="{B918FBD1-82EE-154F-87D8-D2ADFFB0145F}"/>
                </a:ext>
              </a:extLst>
            </p:cNvPr>
            <p:cNvCxnSpPr>
              <a:cxnSpLocks/>
            </p:cNvCxnSpPr>
            <p:nvPr/>
          </p:nvCxnSpPr>
          <p:spPr>
            <a:xfrm>
              <a:off x="2635144" y="7420610"/>
              <a:ext cx="3817489" cy="0"/>
            </a:xfrm>
            <a:prstGeom prst="line">
              <a:avLst/>
            </a:prstGeom>
            <a:ln w="38100">
              <a:solidFill>
                <a:srgbClr val="00206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CuadroTexto 140">
              <a:extLst>
                <a:ext uri="{FF2B5EF4-FFF2-40B4-BE49-F238E27FC236}">
                  <a16:creationId xmlns:a16="http://schemas.microsoft.com/office/drawing/2014/main" id="{FB0DFF5D-8F7A-2243-85D0-A68A1099DD74}"/>
                </a:ext>
              </a:extLst>
            </p:cNvPr>
            <p:cNvSpPr txBox="1"/>
            <p:nvPr/>
          </p:nvSpPr>
          <p:spPr>
            <a:xfrm>
              <a:off x="2620265" y="6843794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Shallow subsurface</a:t>
              </a:r>
            </a:p>
          </p:txBody>
        </p:sp>
        <p:sp>
          <p:nvSpPr>
            <p:cNvPr id="142" name="CuadroTexto 141">
              <a:extLst>
                <a:ext uri="{FF2B5EF4-FFF2-40B4-BE49-F238E27FC236}">
                  <a16:creationId xmlns:a16="http://schemas.microsoft.com/office/drawing/2014/main" id="{D4DE8606-ACAB-454D-824A-FD51E9C1F684}"/>
                </a:ext>
              </a:extLst>
            </p:cNvPr>
            <p:cNvSpPr txBox="1"/>
            <p:nvPr/>
          </p:nvSpPr>
          <p:spPr>
            <a:xfrm>
              <a:off x="2608073" y="7654562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Deep subsurface</a:t>
              </a:r>
            </a:p>
          </p:txBody>
        </p:sp>
        <p:grpSp>
          <p:nvGrpSpPr>
            <p:cNvPr id="143" name="Grupo 142">
              <a:extLst>
                <a:ext uri="{FF2B5EF4-FFF2-40B4-BE49-F238E27FC236}">
                  <a16:creationId xmlns:a16="http://schemas.microsoft.com/office/drawing/2014/main" id="{01646CAB-62F1-B846-9210-BBD89E7B9389}"/>
                </a:ext>
              </a:extLst>
            </p:cNvPr>
            <p:cNvGrpSpPr/>
            <p:nvPr/>
          </p:nvGrpSpPr>
          <p:grpSpPr>
            <a:xfrm>
              <a:off x="1980650" y="6233914"/>
              <a:ext cx="1714503" cy="689402"/>
              <a:chOff x="409575" y="3823722"/>
              <a:chExt cx="1714503" cy="689402"/>
            </a:xfrm>
          </p:grpSpPr>
          <p:sp>
            <p:nvSpPr>
              <p:cNvPr id="144" name="Flecha abajo 143">
                <a:extLst>
                  <a:ext uri="{FF2B5EF4-FFF2-40B4-BE49-F238E27FC236}">
                    <a16:creationId xmlns:a16="http://schemas.microsoft.com/office/drawing/2014/main" id="{72DF52F1-8CC7-0746-BEBC-52C93FDFAB42}"/>
                  </a:ext>
                </a:extLst>
              </p:cNvPr>
              <p:cNvSpPr/>
              <p:nvPr/>
            </p:nvSpPr>
            <p:spPr>
              <a:xfrm rot="16200000" flipV="1">
                <a:off x="922126" y="3311171"/>
                <a:ext cx="689402" cy="1714503"/>
              </a:xfrm>
              <a:prstGeom prst="downArrow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145" name="CuadroTexto 144">
                <a:extLst>
                  <a:ext uri="{FF2B5EF4-FFF2-40B4-BE49-F238E27FC236}">
                    <a16:creationId xmlns:a16="http://schemas.microsoft.com/office/drawing/2014/main" id="{76418128-74C2-C44E-B9E0-C2C7CF5EC689}"/>
                  </a:ext>
                </a:extLst>
              </p:cNvPr>
              <p:cNvSpPr txBox="1"/>
              <p:nvPr/>
            </p:nvSpPr>
            <p:spPr>
              <a:xfrm>
                <a:off x="583682" y="3982257"/>
                <a:ext cx="1321806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Discharge</a:t>
                </a:r>
              </a:p>
            </p:txBody>
          </p:sp>
        </p:grpSp>
      </p:grpSp>
      <p:pic>
        <p:nvPicPr>
          <p:cNvPr id="147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355C10E8-FEC5-B647-AFAB-F7D1E01EB6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1864974" y="10468641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8" name="Picture 10" descr="White Clouds in Blue Sky pfp - Avatar Abyss">
            <a:extLst>
              <a:ext uri="{FF2B5EF4-FFF2-40B4-BE49-F238E27FC236}">
                <a16:creationId xmlns:a16="http://schemas.microsoft.com/office/drawing/2014/main" id="{943CFAD4-623A-CE4B-95B6-C11DBB4229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alphaModFix amt="36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1853975" y="7402607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6" descr="Geography | Living Things">
            <a:extLst>
              <a:ext uri="{FF2B5EF4-FFF2-40B4-BE49-F238E27FC236}">
                <a16:creationId xmlns:a16="http://schemas.microsoft.com/office/drawing/2014/main" id="{0D8036F8-9E3D-5341-AC62-E28571AF5D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1864973" y="9742934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6" descr="Geography | Living Things">
            <a:extLst>
              <a:ext uri="{FF2B5EF4-FFF2-40B4-BE49-F238E27FC236}">
                <a16:creationId xmlns:a16="http://schemas.microsoft.com/office/drawing/2014/main" id="{CAAEC1EE-801C-634B-AB36-944221128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418" y="974630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6" descr="Geography | Living Things">
            <a:extLst>
              <a:ext uri="{FF2B5EF4-FFF2-40B4-BE49-F238E27FC236}">
                <a16:creationId xmlns:a16="http://schemas.microsoft.com/office/drawing/2014/main" id="{F42BF671-7333-5B40-84CF-594ED7EF8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393099" y="9748927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2" name="Picture 6" descr="Geography | Living Things">
            <a:extLst>
              <a:ext uri="{FF2B5EF4-FFF2-40B4-BE49-F238E27FC236}">
                <a16:creationId xmlns:a16="http://schemas.microsoft.com/office/drawing/2014/main" id="{E50295C3-F3BD-EE4E-86CD-25E8B8A82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518" y="9754323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" name="CuadroTexto 152">
            <a:extLst>
              <a:ext uri="{FF2B5EF4-FFF2-40B4-BE49-F238E27FC236}">
                <a16:creationId xmlns:a16="http://schemas.microsoft.com/office/drawing/2014/main" id="{017244DF-9E0E-6E47-83F1-AB8A1591F8D5}"/>
              </a:ext>
            </a:extLst>
          </p:cNvPr>
          <p:cNvSpPr txBox="1"/>
          <p:nvPr/>
        </p:nvSpPr>
        <p:spPr>
          <a:xfrm rot="16200000">
            <a:off x="4984522" y="10786819"/>
            <a:ext cx="224028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154" name="Picture 8" descr="Cross Profile – Geography - Mammoth Memory Geography">
            <a:extLst>
              <a:ext uri="{FF2B5EF4-FFF2-40B4-BE49-F238E27FC236}">
                <a16:creationId xmlns:a16="http://schemas.microsoft.com/office/drawing/2014/main" id="{0F28C3BD-0CE9-F646-867C-EAA4BB937D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2971819" y="10473955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5" name="Picture 6" descr="Geography | Living Things">
            <a:extLst>
              <a:ext uri="{FF2B5EF4-FFF2-40B4-BE49-F238E27FC236}">
                <a16:creationId xmlns:a16="http://schemas.microsoft.com/office/drawing/2014/main" id="{B897B3E4-F6D8-C84F-83F2-746956F54D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4509966" y="9889448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6" name="Picture 6" descr="Geography | Living Things">
            <a:extLst>
              <a:ext uri="{FF2B5EF4-FFF2-40B4-BE49-F238E27FC236}">
                <a16:creationId xmlns:a16="http://schemas.microsoft.com/office/drawing/2014/main" id="{0573413A-2690-3F47-BD51-5E68E9583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5792303" y="9891623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7" name="Picture 6" descr="Geography | Living Things">
            <a:extLst>
              <a:ext uri="{FF2B5EF4-FFF2-40B4-BE49-F238E27FC236}">
                <a16:creationId xmlns:a16="http://schemas.microsoft.com/office/drawing/2014/main" id="{2321F971-5CF5-AE4B-9CF4-DFD436C4A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170" y="9749585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8" name="Picture 6" descr="Geography | Living Things">
            <a:extLst>
              <a:ext uri="{FF2B5EF4-FFF2-40B4-BE49-F238E27FC236}">
                <a16:creationId xmlns:a16="http://schemas.microsoft.com/office/drawing/2014/main" id="{7B85CFF1-5C52-4244-BFFA-765DA9423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089335" y="9820352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9" name="CuadroTexto 158">
            <a:extLst>
              <a:ext uri="{FF2B5EF4-FFF2-40B4-BE49-F238E27FC236}">
                <a16:creationId xmlns:a16="http://schemas.microsoft.com/office/drawing/2014/main" id="{75A5AD37-FF6D-FC48-AADA-1373B5BD700C}"/>
              </a:ext>
            </a:extLst>
          </p:cNvPr>
          <p:cNvSpPr txBox="1"/>
          <p:nvPr/>
        </p:nvSpPr>
        <p:spPr>
          <a:xfrm>
            <a:off x="2067324" y="1008822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Vegetation, LULC</a:t>
            </a:r>
          </a:p>
        </p:txBody>
      </p:sp>
      <p:sp>
        <p:nvSpPr>
          <p:cNvPr id="160" name="CuadroTexto 159">
            <a:extLst>
              <a:ext uri="{FF2B5EF4-FFF2-40B4-BE49-F238E27FC236}">
                <a16:creationId xmlns:a16="http://schemas.microsoft.com/office/drawing/2014/main" id="{E3407262-463D-2142-9643-AFF4C2804EC9}"/>
              </a:ext>
            </a:extLst>
          </p:cNvPr>
          <p:cNvSpPr txBox="1"/>
          <p:nvPr/>
        </p:nvSpPr>
        <p:spPr>
          <a:xfrm>
            <a:off x="1600201" y="6957941"/>
            <a:ext cx="4885469" cy="40011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002060"/>
                </a:solidFill>
                <a:effectLst/>
                <a:latin typeface="Arial Rounded MT Bold" panose="020F0704030504030204" pitchFamily="34" charset="77"/>
              </a:defRPr>
            </a:lvl1pPr>
          </a:lstStyle>
          <a:p>
            <a:r>
              <a:rPr lang="es-CO" sz="2000" dirty="0"/>
              <a:t>Land – Atmosphere Reservoir (LAR)</a:t>
            </a:r>
          </a:p>
        </p:txBody>
      </p:sp>
      <p:sp>
        <p:nvSpPr>
          <p:cNvPr id="163" name="Rectángulo 162">
            <a:extLst>
              <a:ext uri="{FF2B5EF4-FFF2-40B4-BE49-F238E27FC236}">
                <a16:creationId xmlns:a16="http://schemas.microsoft.com/office/drawing/2014/main" id="{249A3689-A988-D643-9729-15B1095DDD33}"/>
              </a:ext>
            </a:extLst>
          </p:cNvPr>
          <p:cNvSpPr/>
          <p:nvPr/>
        </p:nvSpPr>
        <p:spPr>
          <a:xfrm>
            <a:off x="2073574" y="7636933"/>
            <a:ext cx="3817489" cy="4500859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highlight>
                <a:srgbClr val="FFFF00"/>
              </a:highlight>
            </a:endParaRPr>
          </a:p>
        </p:txBody>
      </p:sp>
      <p:cxnSp>
        <p:nvCxnSpPr>
          <p:cNvPr id="164" name="Conector recto 163">
            <a:extLst>
              <a:ext uri="{FF2B5EF4-FFF2-40B4-BE49-F238E27FC236}">
                <a16:creationId xmlns:a16="http://schemas.microsoft.com/office/drawing/2014/main" id="{46160894-9B74-6241-8B9B-B7641421C604}"/>
              </a:ext>
            </a:extLst>
          </p:cNvPr>
          <p:cNvCxnSpPr>
            <a:cxnSpLocks/>
          </p:cNvCxnSpPr>
          <p:nvPr/>
        </p:nvCxnSpPr>
        <p:spPr>
          <a:xfrm>
            <a:off x="2090317" y="10564452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Conector recto 164">
            <a:extLst>
              <a:ext uri="{FF2B5EF4-FFF2-40B4-BE49-F238E27FC236}">
                <a16:creationId xmlns:a16="http://schemas.microsoft.com/office/drawing/2014/main" id="{D1A085C7-5414-2642-A702-76F342F9BB2D}"/>
              </a:ext>
            </a:extLst>
          </p:cNvPr>
          <p:cNvCxnSpPr>
            <a:cxnSpLocks/>
          </p:cNvCxnSpPr>
          <p:nvPr/>
        </p:nvCxnSpPr>
        <p:spPr>
          <a:xfrm>
            <a:off x="2088299" y="11366076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CuadroTexto 165">
            <a:extLst>
              <a:ext uri="{FF2B5EF4-FFF2-40B4-BE49-F238E27FC236}">
                <a16:creationId xmlns:a16="http://schemas.microsoft.com/office/drawing/2014/main" id="{D7504CC7-5F67-F24A-AECB-9B434FE7B9D0}"/>
              </a:ext>
            </a:extLst>
          </p:cNvPr>
          <p:cNvSpPr txBox="1"/>
          <p:nvPr/>
        </p:nvSpPr>
        <p:spPr>
          <a:xfrm>
            <a:off x="2073420" y="1078926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Shallow subsurface</a:t>
            </a:r>
          </a:p>
        </p:txBody>
      </p:sp>
      <p:sp>
        <p:nvSpPr>
          <p:cNvPr id="167" name="CuadroTexto 166">
            <a:extLst>
              <a:ext uri="{FF2B5EF4-FFF2-40B4-BE49-F238E27FC236}">
                <a16:creationId xmlns:a16="http://schemas.microsoft.com/office/drawing/2014/main" id="{6C25DCAB-7BCC-484D-87A0-951B703DE102}"/>
              </a:ext>
            </a:extLst>
          </p:cNvPr>
          <p:cNvSpPr txBox="1"/>
          <p:nvPr/>
        </p:nvSpPr>
        <p:spPr>
          <a:xfrm>
            <a:off x="2061228" y="11600028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Deep subsurface</a:t>
            </a:r>
          </a:p>
        </p:txBody>
      </p:sp>
      <p:grpSp>
        <p:nvGrpSpPr>
          <p:cNvPr id="168" name="Grupo 167">
            <a:extLst>
              <a:ext uri="{FF2B5EF4-FFF2-40B4-BE49-F238E27FC236}">
                <a16:creationId xmlns:a16="http://schemas.microsoft.com/office/drawing/2014/main" id="{D90CD069-DCC1-C74F-9602-BBB34E323C55}"/>
              </a:ext>
            </a:extLst>
          </p:cNvPr>
          <p:cNvGrpSpPr/>
          <p:nvPr/>
        </p:nvGrpSpPr>
        <p:grpSpPr>
          <a:xfrm>
            <a:off x="1433805" y="10179380"/>
            <a:ext cx="1714503" cy="689402"/>
            <a:chOff x="409575" y="3823722"/>
            <a:chExt cx="1714503" cy="689402"/>
          </a:xfrm>
        </p:grpSpPr>
        <p:sp>
          <p:nvSpPr>
            <p:cNvPr id="169" name="Flecha abajo 168">
              <a:extLst>
                <a:ext uri="{FF2B5EF4-FFF2-40B4-BE49-F238E27FC236}">
                  <a16:creationId xmlns:a16="http://schemas.microsoft.com/office/drawing/2014/main" id="{72AD7051-C909-374F-972D-E0952270364E}"/>
                </a:ext>
              </a:extLst>
            </p:cNvPr>
            <p:cNvSpPr/>
            <p:nvPr/>
          </p:nvSpPr>
          <p:spPr>
            <a:xfrm rot="16200000" flipV="1">
              <a:off x="922126" y="3311171"/>
              <a:ext cx="689402" cy="1714503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70" name="CuadroTexto 169">
              <a:extLst>
                <a:ext uri="{FF2B5EF4-FFF2-40B4-BE49-F238E27FC236}">
                  <a16:creationId xmlns:a16="http://schemas.microsoft.com/office/drawing/2014/main" id="{A502BA99-509E-6945-B501-0EA85A55BDF1}"/>
                </a:ext>
              </a:extLst>
            </p:cNvPr>
            <p:cNvSpPr txBox="1"/>
            <p:nvPr/>
          </p:nvSpPr>
          <p:spPr>
            <a:xfrm>
              <a:off x="583682" y="39822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sp>
        <p:nvSpPr>
          <p:cNvPr id="175" name="CuadroTexto 174">
            <a:extLst>
              <a:ext uri="{FF2B5EF4-FFF2-40B4-BE49-F238E27FC236}">
                <a16:creationId xmlns:a16="http://schemas.microsoft.com/office/drawing/2014/main" id="{4A332319-BAC3-6B44-B51D-C48E8B4045E8}"/>
              </a:ext>
            </a:extLst>
          </p:cNvPr>
          <p:cNvSpPr txBox="1"/>
          <p:nvPr/>
        </p:nvSpPr>
        <p:spPr>
          <a:xfrm>
            <a:off x="2228503" y="7798583"/>
            <a:ext cx="355663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Atmosphere</a:t>
            </a:r>
          </a:p>
        </p:txBody>
      </p:sp>
      <p:cxnSp>
        <p:nvCxnSpPr>
          <p:cNvPr id="176" name="Conector recto 175">
            <a:extLst>
              <a:ext uri="{FF2B5EF4-FFF2-40B4-BE49-F238E27FC236}">
                <a16:creationId xmlns:a16="http://schemas.microsoft.com/office/drawing/2014/main" id="{1C859335-A0AC-EF44-95F1-5FC558132F69}"/>
              </a:ext>
            </a:extLst>
          </p:cNvPr>
          <p:cNvCxnSpPr>
            <a:cxnSpLocks/>
          </p:cNvCxnSpPr>
          <p:nvPr/>
        </p:nvCxnSpPr>
        <p:spPr>
          <a:xfrm>
            <a:off x="2056450" y="9717785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Flecha abajo 177">
            <a:extLst>
              <a:ext uri="{FF2B5EF4-FFF2-40B4-BE49-F238E27FC236}">
                <a16:creationId xmlns:a16="http://schemas.microsoft.com/office/drawing/2014/main" id="{0B09F624-FBEF-4442-BB4B-47D9864A900D}"/>
              </a:ext>
            </a:extLst>
          </p:cNvPr>
          <p:cNvSpPr/>
          <p:nvPr/>
        </p:nvSpPr>
        <p:spPr>
          <a:xfrm rot="16200000">
            <a:off x="1869211" y="7883102"/>
            <a:ext cx="861184" cy="1689645"/>
          </a:xfrm>
          <a:prstGeom prst="down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79" name="CuadroTexto 178">
            <a:extLst>
              <a:ext uri="{FF2B5EF4-FFF2-40B4-BE49-F238E27FC236}">
                <a16:creationId xmlns:a16="http://schemas.microsoft.com/office/drawing/2014/main" id="{F9022DAF-71E4-924E-9F45-3B1DFDB67D13}"/>
              </a:ext>
            </a:extLst>
          </p:cNvPr>
          <p:cNvSpPr txBox="1"/>
          <p:nvPr/>
        </p:nvSpPr>
        <p:spPr>
          <a:xfrm>
            <a:off x="1416415" y="8542981"/>
            <a:ext cx="155887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r">
              <a:defRPr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ctr"/>
            <a:r>
              <a:rPr lang="es-CO" dirty="0"/>
              <a:t>Convergence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890F6D7-BE33-2D40-98EE-202061B6705D}"/>
              </a:ext>
            </a:extLst>
          </p:cNvPr>
          <p:cNvSpPr txBox="1"/>
          <p:nvPr/>
        </p:nvSpPr>
        <p:spPr>
          <a:xfrm>
            <a:off x="1311965" y="1417983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80" name="CuadroTexto 179">
            <a:extLst>
              <a:ext uri="{FF2B5EF4-FFF2-40B4-BE49-F238E27FC236}">
                <a16:creationId xmlns:a16="http://schemas.microsoft.com/office/drawing/2014/main" id="{17F97696-BC9A-1C44-86FA-A404C0AA1AA3}"/>
              </a:ext>
            </a:extLst>
          </p:cNvPr>
          <p:cNvSpPr txBox="1"/>
          <p:nvPr/>
        </p:nvSpPr>
        <p:spPr>
          <a:xfrm>
            <a:off x="6350083" y="1403477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181" name="CuadroTexto 180">
            <a:extLst>
              <a:ext uri="{FF2B5EF4-FFF2-40B4-BE49-F238E27FC236}">
                <a16:creationId xmlns:a16="http://schemas.microsoft.com/office/drawing/2014/main" id="{8D98A656-14B7-3E4B-835B-F1042047EAFA}"/>
              </a:ext>
            </a:extLst>
          </p:cNvPr>
          <p:cNvSpPr txBox="1"/>
          <p:nvPr/>
        </p:nvSpPr>
        <p:spPr>
          <a:xfrm>
            <a:off x="6393779" y="6894711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  <p:sp>
        <p:nvSpPr>
          <p:cNvPr id="182" name="CuadroTexto 181">
            <a:extLst>
              <a:ext uri="{FF2B5EF4-FFF2-40B4-BE49-F238E27FC236}">
                <a16:creationId xmlns:a16="http://schemas.microsoft.com/office/drawing/2014/main" id="{719D6DFE-9541-B146-961E-4CF7896F44D1}"/>
              </a:ext>
            </a:extLst>
          </p:cNvPr>
          <p:cNvSpPr txBox="1"/>
          <p:nvPr/>
        </p:nvSpPr>
        <p:spPr>
          <a:xfrm>
            <a:off x="1221528" y="6899547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2" name="Flecha circular 1">
            <a:extLst>
              <a:ext uri="{FF2B5EF4-FFF2-40B4-BE49-F238E27FC236}">
                <a16:creationId xmlns:a16="http://schemas.microsoft.com/office/drawing/2014/main" id="{F5239EF1-6A53-3A4B-B798-7CE1B960D3E5}"/>
              </a:ext>
            </a:extLst>
          </p:cNvPr>
          <p:cNvSpPr/>
          <p:nvPr/>
        </p:nvSpPr>
        <p:spPr>
          <a:xfrm>
            <a:off x="3189095" y="8334796"/>
            <a:ext cx="1811784" cy="1840195"/>
          </a:xfrm>
          <a:prstGeom prst="circularArrow">
            <a:avLst>
              <a:gd name="adj1" fmla="val 10957"/>
              <a:gd name="adj2" fmla="val 823025"/>
              <a:gd name="adj3" fmla="val 20242621"/>
              <a:gd name="adj4" fmla="val 287014"/>
              <a:gd name="adj5" fmla="val 125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92" name="CuadroTexto 91">
            <a:extLst>
              <a:ext uri="{FF2B5EF4-FFF2-40B4-BE49-F238E27FC236}">
                <a16:creationId xmlns:a16="http://schemas.microsoft.com/office/drawing/2014/main" id="{C9A8F2E0-4216-4941-BB87-ADA1C12335EE}"/>
              </a:ext>
            </a:extLst>
          </p:cNvPr>
          <p:cNvSpPr txBox="1"/>
          <p:nvPr/>
        </p:nvSpPr>
        <p:spPr>
          <a:xfrm>
            <a:off x="3313736" y="8983709"/>
            <a:ext cx="1558872" cy="52322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chemeClr val="bg1">
                    <a:lumMod val="95000"/>
                  </a:schemeClr>
                </a:solidFill>
                <a:effectLst>
                  <a:glow rad="112667">
                    <a:schemeClr val="tx1"/>
                  </a:glow>
                </a:effectLst>
              </a:defRPr>
            </a:lvl1pPr>
          </a:lstStyle>
          <a:p>
            <a:r>
              <a:rPr lang="es-CO" dirty="0"/>
              <a:t>Moisture</a:t>
            </a:r>
            <a:br>
              <a:rPr lang="es-CO" dirty="0"/>
            </a:br>
            <a:r>
              <a:rPr lang="es-CO" dirty="0"/>
              <a:t>Recycling</a:t>
            </a:r>
          </a:p>
        </p:txBody>
      </p:sp>
    </p:spTree>
    <p:extLst>
      <p:ext uri="{BB962C8B-B14F-4D97-AF65-F5344CB8AC3E}">
        <p14:creationId xmlns:p14="http://schemas.microsoft.com/office/powerpoint/2010/main" val="3998272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5A7DD55-3F9F-EE4E-B13C-BEDFA50E2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177" y="3779837"/>
            <a:ext cx="3035300" cy="330200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9B0BAAEC-9FF5-E446-B245-757394191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428" y="3779838"/>
            <a:ext cx="5334457" cy="663202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D3513D90-6FA0-B745-B68D-C1328127CE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136" y="7111616"/>
            <a:ext cx="3096792" cy="334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476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1AE84703-03C8-864D-BD4E-03FD83D9E9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8510362" y="7962467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ite Clouds in Blue Sky pfp - Avatar Abyss">
            <a:extLst>
              <a:ext uri="{FF2B5EF4-FFF2-40B4-BE49-F238E27FC236}">
                <a16:creationId xmlns:a16="http://schemas.microsoft.com/office/drawing/2014/main" id="{B0E8662B-3442-5F4A-82E2-383360C3E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8499363" y="4896433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eography | Living Things">
            <a:extLst>
              <a:ext uri="{FF2B5EF4-FFF2-40B4-BE49-F238E27FC236}">
                <a16:creationId xmlns:a16="http://schemas.microsoft.com/office/drawing/2014/main" id="{3D51B5EF-E0DC-5D4D-A957-8FDD2E8B84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8510361" y="7236760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Geography | Living Things">
            <a:extLst>
              <a:ext uri="{FF2B5EF4-FFF2-40B4-BE49-F238E27FC236}">
                <a16:creationId xmlns:a16="http://schemas.microsoft.com/office/drawing/2014/main" id="{C23860AD-7C0D-6646-93A0-575A1535A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806" y="7240127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Geography | Living Things">
            <a:extLst>
              <a:ext uri="{FF2B5EF4-FFF2-40B4-BE49-F238E27FC236}">
                <a16:creationId xmlns:a16="http://schemas.microsoft.com/office/drawing/2014/main" id="{8306B253-E886-AC47-BA93-01399AC15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038483" y="7242753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 descr="Geography | Living Things">
            <a:extLst>
              <a:ext uri="{FF2B5EF4-FFF2-40B4-BE49-F238E27FC236}">
                <a16:creationId xmlns:a16="http://schemas.microsoft.com/office/drawing/2014/main" id="{F3C198FD-1A2C-2749-97E3-16721F261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9902" y="7248149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uadroTexto 38">
            <a:extLst>
              <a:ext uri="{FF2B5EF4-FFF2-40B4-BE49-F238E27FC236}">
                <a16:creationId xmlns:a16="http://schemas.microsoft.com/office/drawing/2014/main" id="{63D7F957-A6A3-564A-9C7F-A92C4E77EB55}"/>
              </a:ext>
            </a:extLst>
          </p:cNvPr>
          <p:cNvSpPr txBox="1"/>
          <p:nvPr/>
        </p:nvSpPr>
        <p:spPr>
          <a:xfrm>
            <a:off x="8763481" y="8829211"/>
            <a:ext cx="386007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1032" name="Picture 8" descr="Cross Profile – Geography - Mammoth Memory Geography">
            <a:extLst>
              <a:ext uri="{FF2B5EF4-FFF2-40B4-BE49-F238E27FC236}">
                <a16:creationId xmlns:a16="http://schemas.microsoft.com/office/drawing/2014/main" id="{B3DA51DC-B81F-2040-AC27-29AA9D595B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9617205" y="7967783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6" descr="Geography | Living Things">
            <a:extLst>
              <a:ext uri="{FF2B5EF4-FFF2-40B4-BE49-F238E27FC236}">
                <a16:creationId xmlns:a16="http://schemas.microsoft.com/office/drawing/2014/main" id="{EDD5F11B-81AF-DB4C-8C9A-C92CCB72F4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11155350" y="7383274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6" descr="Geography | Living Things">
            <a:extLst>
              <a:ext uri="{FF2B5EF4-FFF2-40B4-BE49-F238E27FC236}">
                <a16:creationId xmlns:a16="http://schemas.microsoft.com/office/drawing/2014/main" id="{D8247087-8A6F-E545-8E2D-CF51D6297F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12437687" y="7385449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CuadroTexto 41">
            <a:extLst>
              <a:ext uri="{FF2B5EF4-FFF2-40B4-BE49-F238E27FC236}">
                <a16:creationId xmlns:a16="http://schemas.microsoft.com/office/drawing/2014/main" id="{EE4D1238-69A1-2541-9532-E3FDECC56F40}"/>
              </a:ext>
            </a:extLst>
          </p:cNvPr>
          <p:cNvSpPr txBox="1"/>
          <p:nvPr/>
        </p:nvSpPr>
        <p:spPr>
          <a:xfrm>
            <a:off x="8956015" y="5478717"/>
            <a:ext cx="355663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Atmosphere</a:t>
            </a:r>
          </a:p>
        </p:txBody>
      </p:sp>
      <p:sp>
        <p:nvSpPr>
          <p:cNvPr id="24" name="Flecha abajo 23">
            <a:extLst>
              <a:ext uri="{FF2B5EF4-FFF2-40B4-BE49-F238E27FC236}">
                <a16:creationId xmlns:a16="http://schemas.microsoft.com/office/drawing/2014/main" id="{A4B9A332-EC79-9549-9FA6-BE32205F41AE}"/>
              </a:ext>
            </a:extLst>
          </p:cNvPr>
          <p:cNvSpPr/>
          <p:nvPr/>
        </p:nvSpPr>
        <p:spPr>
          <a:xfrm rot="5400000">
            <a:off x="12189300" y="5793156"/>
            <a:ext cx="689402" cy="1432324"/>
          </a:xfrm>
          <a:prstGeom prst="downArrow">
            <a:avLst>
              <a:gd name="adj1" fmla="val 65759"/>
              <a:gd name="adj2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CO" sz="1200" dirty="0"/>
          </a:p>
        </p:txBody>
      </p:sp>
      <p:pic>
        <p:nvPicPr>
          <p:cNvPr id="22" name="Picture 6" descr="Geography | Living Things">
            <a:extLst>
              <a:ext uri="{FF2B5EF4-FFF2-40B4-BE49-F238E27FC236}">
                <a16:creationId xmlns:a16="http://schemas.microsoft.com/office/drawing/2014/main" id="{33459BCB-FD81-DD42-94E6-EADF1F603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8558" y="724341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Geography | Living Things">
            <a:extLst>
              <a:ext uri="{FF2B5EF4-FFF2-40B4-BE49-F238E27FC236}">
                <a16:creationId xmlns:a16="http://schemas.microsoft.com/office/drawing/2014/main" id="{1E23C9D6-C43D-B94B-9D46-C33F18B4E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34719" y="7314178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ángulo 37">
            <a:extLst>
              <a:ext uri="{FF2B5EF4-FFF2-40B4-BE49-F238E27FC236}">
                <a16:creationId xmlns:a16="http://schemas.microsoft.com/office/drawing/2014/main" id="{DB25A480-B0FC-EF41-82D3-0A06E086DB5A}"/>
              </a:ext>
            </a:extLst>
          </p:cNvPr>
          <p:cNvSpPr/>
          <p:nvPr/>
        </p:nvSpPr>
        <p:spPr>
          <a:xfrm>
            <a:off x="8718962" y="5254919"/>
            <a:ext cx="3951025" cy="4395367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0487B067-61E8-B74B-88A6-A2C752657540}"/>
              </a:ext>
            </a:extLst>
          </p:cNvPr>
          <p:cNvSpPr txBox="1"/>
          <p:nvPr/>
        </p:nvSpPr>
        <p:spPr>
          <a:xfrm>
            <a:off x="8467725" y="4440039"/>
            <a:ext cx="4610100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solidFill>
                  <a:srgbClr val="002060"/>
                </a:solidFill>
                <a:effectLst/>
                <a:latin typeface="Arial Rounded MT Bold" panose="020F0704030504030204" pitchFamily="34" charset="77"/>
              </a:rPr>
              <a:t>Land – Atmosphere (LAR)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DB5598FF-B970-A040-BD0F-C8D0BADB7A96}"/>
              </a:ext>
            </a:extLst>
          </p:cNvPr>
          <p:cNvSpPr txBox="1"/>
          <p:nvPr/>
        </p:nvSpPr>
        <p:spPr>
          <a:xfrm>
            <a:off x="11966899" y="6341512"/>
            <a:ext cx="130394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100"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l"/>
            <a:r>
              <a:rPr lang="es-CO" sz="1600" dirty="0"/>
              <a:t>Convergence</a:t>
            </a:r>
          </a:p>
        </p:txBody>
      </p:sp>
      <p:pic>
        <p:nvPicPr>
          <p:cNvPr id="55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7F521F25-D36E-D344-8DB0-A20F60B4D7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3747858" y="7971991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10" descr="White Clouds in Blue Sky pfp - Avatar Abyss">
            <a:extLst>
              <a:ext uri="{FF2B5EF4-FFF2-40B4-BE49-F238E27FC236}">
                <a16:creationId xmlns:a16="http://schemas.microsoft.com/office/drawing/2014/main" id="{E1D2647C-020E-924E-B6BC-07CB5E2F5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3736859" y="4905957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6" descr="Geography | Living Things">
            <a:extLst>
              <a:ext uri="{FF2B5EF4-FFF2-40B4-BE49-F238E27FC236}">
                <a16:creationId xmlns:a16="http://schemas.microsoft.com/office/drawing/2014/main" id="{50EB64FA-90A0-7B49-A971-1DE0516F35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3747857" y="7246284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6" descr="Geography | Living Things">
            <a:extLst>
              <a:ext uri="{FF2B5EF4-FFF2-40B4-BE49-F238E27FC236}">
                <a16:creationId xmlns:a16="http://schemas.microsoft.com/office/drawing/2014/main" id="{C3DA1517-0B87-ED45-A2AA-01ABA4D4D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6302" y="724965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6" descr="Geography | Living Things">
            <a:extLst>
              <a:ext uri="{FF2B5EF4-FFF2-40B4-BE49-F238E27FC236}">
                <a16:creationId xmlns:a16="http://schemas.microsoft.com/office/drawing/2014/main" id="{32ED8D86-9F6C-B749-93CE-B89B4E9B1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275983" y="7252277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6" descr="Geography | Living Things">
            <a:extLst>
              <a:ext uri="{FF2B5EF4-FFF2-40B4-BE49-F238E27FC236}">
                <a16:creationId xmlns:a16="http://schemas.microsoft.com/office/drawing/2014/main" id="{4251F7C2-5842-874A-92EA-DAB3D7998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402" y="7257673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CuadroTexto 60">
            <a:extLst>
              <a:ext uri="{FF2B5EF4-FFF2-40B4-BE49-F238E27FC236}">
                <a16:creationId xmlns:a16="http://schemas.microsoft.com/office/drawing/2014/main" id="{EED5AD8A-A98A-FF4F-A104-2EB667B6CD9A}"/>
              </a:ext>
            </a:extLst>
          </p:cNvPr>
          <p:cNvSpPr txBox="1"/>
          <p:nvPr/>
        </p:nvSpPr>
        <p:spPr>
          <a:xfrm>
            <a:off x="3963389" y="8794703"/>
            <a:ext cx="3933513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62" name="Picture 8" descr="Cross Profile – Geography - Mammoth Memory Geography">
            <a:extLst>
              <a:ext uri="{FF2B5EF4-FFF2-40B4-BE49-F238E27FC236}">
                <a16:creationId xmlns:a16="http://schemas.microsoft.com/office/drawing/2014/main" id="{82B15515-8F6E-9B42-9532-3331E8127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4854703" y="7977305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" descr="Geography | Living Things">
            <a:extLst>
              <a:ext uri="{FF2B5EF4-FFF2-40B4-BE49-F238E27FC236}">
                <a16:creationId xmlns:a16="http://schemas.microsoft.com/office/drawing/2014/main" id="{5BCD40B5-61D9-6248-9690-B8C3B176B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6392850" y="7392798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6" descr="Geography | Living Things">
            <a:extLst>
              <a:ext uri="{FF2B5EF4-FFF2-40B4-BE49-F238E27FC236}">
                <a16:creationId xmlns:a16="http://schemas.microsoft.com/office/drawing/2014/main" id="{F790C20E-ADC9-B140-98D1-B95FB3749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7675187" y="7394973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6" descr="Geography | Living Things">
            <a:extLst>
              <a:ext uri="{FF2B5EF4-FFF2-40B4-BE49-F238E27FC236}">
                <a16:creationId xmlns:a16="http://schemas.microsoft.com/office/drawing/2014/main" id="{4D23698B-7B75-4B42-B6C8-C74930F76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054" y="7252935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6" descr="Geography | Living Things">
            <a:extLst>
              <a:ext uri="{FF2B5EF4-FFF2-40B4-BE49-F238E27FC236}">
                <a16:creationId xmlns:a16="http://schemas.microsoft.com/office/drawing/2014/main" id="{30162F10-4BA2-E44F-AEB7-BB4D7E08E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972219" y="7323702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CuadroTexto 67">
            <a:extLst>
              <a:ext uri="{FF2B5EF4-FFF2-40B4-BE49-F238E27FC236}">
                <a16:creationId xmlns:a16="http://schemas.microsoft.com/office/drawing/2014/main" id="{5041C20E-8C93-6D4B-8BAA-146FAEAAFBCB}"/>
              </a:ext>
            </a:extLst>
          </p:cNvPr>
          <p:cNvSpPr txBox="1"/>
          <p:nvPr/>
        </p:nvSpPr>
        <p:spPr>
          <a:xfrm>
            <a:off x="3968496" y="7688363"/>
            <a:ext cx="3950208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Surface</a:t>
            </a: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AF4958BF-2721-2C43-B7AD-2BD4A1CB6A04}"/>
              </a:ext>
            </a:extLst>
          </p:cNvPr>
          <p:cNvSpPr/>
          <p:nvPr/>
        </p:nvSpPr>
        <p:spPr>
          <a:xfrm>
            <a:off x="3956458" y="7408863"/>
            <a:ext cx="3951025" cy="2232279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highlight>
                <a:srgbClr val="FFFF00"/>
              </a:highlight>
            </a:endParaRP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5CA0C824-319A-0542-BE68-015B7593ED67}"/>
              </a:ext>
            </a:extLst>
          </p:cNvPr>
          <p:cNvSpPr txBox="1"/>
          <p:nvPr/>
        </p:nvSpPr>
        <p:spPr>
          <a:xfrm>
            <a:off x="3714750" y="4430514"/>
            <a:ext cx="443865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002060"/>
                </a:solidFill>
                <a:effectLst/>
                <a:latin typeface="Arial Rounded MT Bold" panose="020F0704030504030204" pitchFamily="34" charset="77"/>
              </a:defRPr>
            </a:lvl1pPr>
          </a:lstStyle>
          <a:p>
            <a:r>
              <a:rPr lang="es-CO" dirty="0"/>
              <a:t>Land Reservoir (LR)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07D6CBB5-D364-BC40-95BE-C18F77402A97}"/>
              </a:ext>
            </a:extLst>
          </p:cNvPr>
          <p:cNvGrpSpPr/>
          <p:nvPr/>
        </p:nvGrpSpPr>
        <p:grpSpPr>
          <a:xfrm>
            <a:off x="4859280" y="5066475"/>
            <a:ext cx="974973" cy="2314574"/>
            <a:chOff x="4749551" y="1304926"/>
            <a:chExt cx="974973" cy="2314574"/>
          </a:xfrm>
        </p:grpSpPr>
        <p:sp>
          <p:nvSpPr>
            <p:cNvPr id="72" name="Flecha abajo 71">
              <a:extLst>
                <a:ext uri="{FF2B5EF4-FFF2-40B4-BE49-F238E27FC236}">
                  <a16:creationId xmlns:a16="http://schemas.microsoft.com/office/drawing/2014/main" id="{27B912C6-A505-4D44-918B-1A6813B89DA9}"/>
                </a:ext>
              </a:extLst>
            </p:cNvPr>
            <p:cNvSpPr/>
            <p:nvPr/>
          </p:nvSpPr>
          <p:spPr>
            <a:xfrm>
              <a:off x="4749551" y="1304926"/>
              <a:ext cx="974973" cy="2314574"/>
            </a:xfrm>
            <a:prstGeom prst="downArrow">
              <a:avLst>
                <a:gd name="adj1" fmla="val 65759"/>
                <a:gd name="adj2" fmla="val 50000"/>
              </a:avLst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1200" dirty="0"/>
            </a:p>
          </p:txBody>
        </p:sp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9991CEBE-B008-914D-BF9A-048DD6F36D66}"/>
                </a:ext>
              </a:extLst>
            </p:cNvPr>
            <p:cNvSpPr txBox="1"/>
            <p:nvPr/>
          </p:nvSpPr>
          <p:spPr>
            <a:xfrm rot="16200000">
              <a:off x="4388249" y="2168418"/>
              <a:ext cx="1751779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Precipitation</a:t>
              </a: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427C4AAB-3F11-0B4A-90FE-2B58D534075B}"/>
              </a:ext>
            </a:extLst>
          </p:cNvPr>
          <p:cNvGrpSpPr/>
          <p:nvPr/>
        </p:nvGrpSpPr>
        <p:grpSpPr>
          <a:xfrm>
            <a:off x="6125339" y="5057330"/>
            <a:ext cx="603502" cy="2257422"/>
            <a:chOff x="6225923" y="1304925"/>
            <a:chExt cx="603502" cy="2257422"/>
          </a:xfrm>
        </p:grpSpPr>
        <p:sp>
          <p:nvSpPr>
            <p:cNvPr id="73" name="Flecha abajo 72">
              <a:extLst>
                <a:ext uri="{FF2B5EF4-FFF2-40B4-BE49-F238E27FC236}">
                  <a16:creationId xmlns:a16="http://schemas.microsoft.com/office/drawing/2014/main" id="{1D60F1D9-82DC-1043-BB75-4EABB903B783}"/>
                </a:ext>
              </a:extLst>
            </p:cNvPr>
            <p:cNvSpPr/>
            <p:nvPr/>
          </p:nvSpPr>
          <p:spPr>
            <a:xfrm rot="10800000">
              <a:off x="6225923" y="1304925"/>
              <a:ext cx="603502" cy="2257422"/>
            </a:xfrm>
            <a:prstGeom prst="downArrow">
              <a:avLst>
                <a:gd name="adj1" fmla="val 65759"/>
                <a:gd name="adj2" fmla="val 50000"/>
              </a:avLst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1200" dirty="0"/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2114EDBB-7ECF-D94F-9599-7A32974A498D}"/>
                </a:ext>
              </a:extLst>
            </p:cNvPr>
            <p:cNvSpPr txBox="1"/>
            <p:nvPr/>
          </p:nvSpPr>
          <p:spPr>
            <a:xfrm rot="16200000">
              <a:off x="5497499" y="2325171"/>
              <a:ext cx="206692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Evapotranspiration</a:t>
              </a:r>
            </a:p>
          </p:txBody>
        </p:sp>
      </p:grpSp>
      <p:sp>
        <p:nvSpPr>
          <p:cNvPr id="8" name="CuadroTexto 7">
            <a:extLst>
              <a:ext uri="{FF2B5EF4-FFF2-40B4-BE49-F238E27FC236}">
                <a16:creationId xmlns:a16="http://schemas.microsoft.com/office/drawing/2014/main" id="{987B75D4-2206-0047-955D-298C7679FAC6}"/>
              </a:ext>
            </a:extLst>
          </p:cNvPr>
          <p:cNvSpPr txBox="1"/>
          <p:nvPr/>
        </p:nvSpPr>
        <p:spPr>
          <a:xfrm>
            <a:off x="13533120" y="4429061"/>
            <a:ext cx="22128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1 col</a:t>
            </a:r>
          </a:p>
          <a:p>
            <a:r>
              <a:rPr lang="es-CO" dirty="0"/>
              <a:t>Ancho: 89 mm</a:t>
            </a:r>
          </a:p>
          <a:p>
            <a:r>
              <a:rPr lang="es-CO" dirty="0"/>
              <a:t>2 col</a:t>
            </a:r>
          </a:p>
          <a:p>
            <a:r>
              <a:rPr lang="es-CO" dirty="0"/>
              <a:t>Ancho: 183 mm </a:t>
            </a:r>
          </a:p>
          <a:p>
            <a:r>
              <a:rPr lang="es-CO" dirty="0"/>
              <a:t>1.5 col</a:t>
            </a:r>
          </a:p>
          <a:p>
            <a:r>
              <a:rPr lang="es-CO" dirty="0"/>
              <a:t>Ancho: 120-136 mm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92EA3214-DE50-4E48-8516-0766841BF651}"/>
              </a:ext>
            </a:extLst>
          </p:cNvPr>
          <p:cNvCxnSpPr>
            <a:cxnSpLocks/>
          </p:cNvCxnSpPr>
          <p:nvPr/>
        </p:nvCxnSpPr>
        <p:spPr>
          <a:xfrm>
            <a:off x="3983890" y="8433562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upo 2">
            <a:extLst>
              <a:ext uri="{FF2B5EF4-FFF2-40B4-BE49-F238E27FC236}">
                <a16:creationId xmlns:a16="http://schemas.microsoft.com/office/drawing/2014/main" id="{9752C9B1-1219-8D4E-B63E-07C3A6BBBFE0}"/>
              </a:ext>
            </a:extLst>
          </p:cNvPr>
          <p:cNvGrpSpPr/>
          <p:nvPr/>
        </p:nvGrpSpPr>
        <p:grpSpPr>
          <a:xfrm>
            <a:off x="3316689" y="8103354"/>
            <a:ext cx="1714503" cy="689402"/>
            <a:chOff x="409575" y="3823722"/>
            <a:chExt cx="1714503" cy="689402"/>
          </a:xfrm>
        </p:grpSpPr>
        <p:sp>
          <p:nvSpPr>
            <p:cNvPr id="70" name="Flecha abajo 69">
              <a:extLst>
                <a:ext uri="{FF2B5EF4-FFF2-40B4-BE49-F238E27FC236}">
                  <a16:creationId xmlns:a16="http://schemas.microsoft.com/office/drawing/2014/main" id="{359CDB2A-6B2E-AB48-8FF1-0507BBA49E96}"/>
                </a:ext>
              </a:extLst>
            </p:cNvPr>
            <p:cNvSpPr/>
            <p:nvPr/>
          </p:nvSpPr>
          <p:spPr>
            <a:xfrm rot="16200000" flipV="1">
              <a:off x="922126" y="3311171"/>
              <a:ext cx="689402" cy="1714503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1" name="CuadroTexto 70">
              <a:extLst>
                <a:ext uri="{FF2B5EF4-FFF2-40B4-BE49-F238E27FC236}">
                  <a16:creationId xmlns:a16="http://schemas.microsoft.com/office/drawing/2014/main" id="{7448730C-3409-0B43-BCA7-66177267A314}"/>
                </a:ext>
              </a:extLst>
            </p:cNvPr>
            <p:cNvSpPr txBox="1"/>
            <p:nvPr/>
          </p:nvSpPr>
          <p:spPr>
            <a:xfrm>
              <a:off x="583682" y="39822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F258B20D-D3A1-1F47-AF85-0F3D1D53FC35}"/>
              </a:ext>
            </a:extLst>
          </p:cNvPr>
          <p:cNvCxnSpPr>
            <a:cxnSpLocks/>
          </p:cNvCxnSpPr>
          <p:nvPr/>
        </p:nvCxnSpPr>
        <p:spPr>
          <a:xfrm>
            <a:off x="8735722" y="8476234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upo 12">
            <a:extLst>
              <a:ext uri="{FF2B5EF4-FFF2-40B4-BE49-F238E27FC236}">
                <a16:creationId xmlns:a16="http://schemas.microsoft.com/office/drawing/2014/main" id="{99EB8E9C-C01E-0C4C-B39A-9EC99CEEAEB5}"/>
              </a:ext>
            </a:extLst>
          </p:cNvPr>
          <p:cNvGrpSpPr/>
          <p:nvPr/>
        </p:nvGrpSpPr>
        <p:grpSpPr>
          <a:xfrm>
            <a:off x="11982941" y="8144528"/>
            <a:ext cx="1462146" cy="757803"/>
            <a:chOff x="11928077" y="3779474"/>
            <a:chExt cx="1462146" cy="757803"/>
          </a:xfrm>
        </p:grpSpPr>
        <p:sp>
          <p:nvSpPr>
            <p:cNvPr id="50" name="Flecha abajo 49">
              <a:extLst>
                <a:ext uri="{FF2B5EF4-FFF2-40B4-BE49-F238E27FC236}">
                  <a16:creationId xmlns:a16="http://schemas.microsoft.com/office/drawing/2014/main" id="{959F4162-8611-624A-AD19-57977C99688A}"/>
                </a:ext>
              </a:extLst>
            </p:cNvPr>
            <p:cNvSpPr/>
            <p:nvPr/>
          </p:nvSpPr>
          <p:spPr>
            <a:xfrm rot="16200000">
              <a:off x="12291211" y="3438265"/>
              <a:ext cx="757803" cy="1440221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CuadroTexto 46">
              <a:extLst>
                <a:ext uri="{FF2B5EF4-FFF2-40B4-BE49-F238E27FC236}">
                  <a16:creationId xmlns:a16="http://schemas.microsoft.com/office/drawing/2014/main" id="{77A4B198-3323-7F4D-A900-C5EA1EF66D95}"/>
                </a:ext>
              </a:extLst>
            </p:cNvPr>
            <p:cNvSpPr txBox="1"/>
            <p:nvPr/>
          </p:nvSpPr>
          <p:spPr>
            <a:xfrm>
              <a:off x="11928077" y="39863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sp>
        <p:nvSpPr>
          <p:cNvPr id="75" name="CuadroTexto 74">
            <a:extLst>
              <a:ext uri="{FF2B5EF4-FFF2-40B4-BE49-F238E27FC236}">
                <a16:creationId xmlns:a16="http://schemas.microsoft.com/office/drawing/2014/main" id="{C29C456B-886C-0446-AA8E-0456D868C3ED}"/>
              </a:ext>
            </a:extLst>
          </p:cNvPr>
          <p:cNvSpPr txBox="1"/>
          <p:nvPr/>
        </p:nvSpPr>
        <p:spPr>
          <a:xfrm>
            <a:off x="8711184" y="7667027"/>
            <a:ext cx="3950208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Surface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ABE3E15F-E38F-DB47-8D6F-7E7D4B518525}"/>
              </a:ext>
            </a:extLst>
          </p:cNvPr>
          <p:cNvCxnSpPr>
            <a:cxnSpLocks/>
          </p:cNvCxnSpPr>
          <p:nvPr/>
        </p:nvCxnSpPr>
        <p:spPr>
          <a:xfrm>
            <a:off x="8741818" y="7385050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9275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1AE84703-03C8-864D-BD4E-03FD83D9E9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8510362" y="7962467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ite Clouds in Blue Sky pfp - Avatar Abyss">
            <a:extLst>
              <a:ext uri="{FF2B5EF4-FFF2-40B4-BE49-F238E27FC236}">
                <a16:creationId xmlns:a16="http://schemas.microsoft.com/office/drawing/2014/main" id="{B0E8662B-3442-5F4A-82E2-383360C3E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8499363" y="4896433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eography | Living Things">
            <a:extLst>
              <a:ext uri="{FF2B5EF4-FFF2-40B4-BE49-F238E27FC236}">
                <a16:creationId xmlns:a16="http://schemas.microsoft.com/office/drawing/2014/main" id="{3D51B5EF-E0DC-5D4D-A957-8FDD2E8B84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8510361" y="7236760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Geography | Living Things">
            <a:extLst>
              <a:ext uri="{FF2B5EF4-FFF2-40B4-BE49-F238E27FC236}">
                <a16:creationId xmlns:a16="http://schemas.microsoft.com/office/drawing/2014/main" id="{C23860AD-7C0D-6646-93A0-575A1535A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806" y="7240127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Geography | Living Things">
            <a:extLst>
              <a:ext uri="{FF2B5EF4-FFF2-40B4-BE49-F238E27FC236}">
                <a16:creationId xmlns:a16="http://schemas.microsoft.com/office/drawing/2014/main" id="{8306B253-E886-AC47-BA93-01399AC15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038483" y="7242753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 descr="Geography | Living Things">
            <a:extLst>
              <a:ext uri="{FF2B5EF4-FFF2-40B4-BE49-F238E27FC236}">
                <a16:creationId xmlns:a16="http://schemas.microsoft.com/office/drawing/2014/main" id="{F3C198FD-1A2C-2749-97E3-16721F261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9902" y="7248149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uadroTexto 38">
            <a:extLst>
              <a:ext uri="{FF2B5EF4-FFF2-40B4-BE49-F238E27FC236}">
                <a16:creationId xmlns:a16="http://schemas.microsoft.com/office/drawing/2014/main" id="{63D7F957-A6A3-564A-9C7F-A92C4E77EB55}"/>
              </a:ext>
            </a:extLst>
          </p:cNvPr>
          <p:cNvSpPr txBox="1"/>
          <p:nvPr/>
        </p:nvSpPr>
        <p:spPr>
          <a:xfrm rot="16200000">
            <a:off x="7582141" y="8267308"/>
            <a:ext cx="2304289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1032" name="Picture 8" descr="Cross Profile – Geography - Mammoth Memory Geography">
            <a:extLst>
              <a:ext uri="{FF2B5EF4-FFF2-40B4-BE49-F238E27FC236}">
                <a16:creationId xmlns:a16="http://schemas.microsoft.com/office/drawing/2014/main" id="{B3DA51DC-B81F-2040-AC27-29AA9D595B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9617205" y="7967783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6" descr="Geography | Living Things">
            <a:extLst>
              <a:ext uri="{FF2B5EF4-FFF2-40B4-BE49-F238E27FC236}">
                <a16:creationId xmlns:a16="http://schemas.microsoft.com/office/drawing/2014/main" id="{EDD5F11B-81AF-DB4C-8C9A-C92CCB72F4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11155350" y="7383274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6" descr="Geography | Living Things">
            <a:extLst>
              <a:ext uri="{FF2B5EF4-FFF2-40B4-BE49-F238E27FC236}">
                <a16:creationId xmlns:a16="http://schemas.microsoft.com/office/drawing/2014/main" id="{D8247087-8A6F-E545-8E2D-CF51D6297F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12437687" y="7385449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CuadroTexto 41">
            <a:extLst>
              <a:ext uri="{FF2B5EF4-FFF2-40B4-BE49-F238E27FC236}">
                <a16:creationId xmlns:a16="http://schemas.microsoft.com/office/drawing/2014/main" id="{EE4D1238-69A1-2541-9532-E3FDECC56F40}"/>
              </a:ext>
            </a:extLst>
          </p:cNvPr>
          <p:cNvSpPr txBox="1"/>
          <p:nvPr/>
        </p:nvSpPr>
        <p:spPr>
          <a:xfrm>
            <a:off x="8956015" y="5478717"/>
            <a:ext cx="355663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Atmosphere</a:t>
            </a:r>
          </a:p>
        </p:txBody>
      </p:sp>
      <p:sp>
        <p:nvSpPr>
          <p:cNvPr id="24" name="Flecha abajo 23">
            <a:extLst>
              <a:ext uri="{FF2B5EF4-FFF2-40B4-BE49-F238E27FC236}">
                <a16:creationId xmlns:a16="http://schemas.microsoft.com/office/drawing/2014/main" id="{A4B9A332-EC79-9549-9FA6-BE32205F41AE}"/>
              </a:ext>
            </a:extLst>
          </p:cNvPr>
          <p:cNvSpPr/>
          <p:nvPr/>
        </p:nvSpPr>
        <p:spPr>
          <a:xfrm rot="5400000">
            <a:off x="12189300" y="5793156"/>
            <a:ext cx="689402" cy="1432324"/>
          </a:xfrm>
          <a:prstGeom prst="downArrow">
            <a:avLst>
              <a:gd name="adj1" fmla="val 65759"/>
              <a:gd name="adj2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CO" sz="1200" dirty="0"/>
          </a:p>
        </p:txBody>
      </p:sp>
      <p:pic>
        <p:nvPicPr>
          <p:cNvPr id="22" name="Picture 6" descr="Geography | Living Things">
            <a:extLst>
              <a:ext uri="{FF2B5EF4-FFF2-40B4-BE49-F238E27FC236}">
                <a16:creationId xmlns:a16="http://schemas.microsoft.com/office/drawing/2014/main" id="{33459BCB-FD81-DD42-94E6-EADF1F603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8558" y="724341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Geography | Living Things">
            <a:extLst>
              <a:ext uri="{FF2B5EF4-FFF2-40B4-BE49-F238E27FC236}">
                <a16:creationId xmlns:a16="http://schemas.microsoft.com/office/drawing/2014/main" id="{1E23C9D6-C43D-B94B-9D46-C33F18B4E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34719" y="7314178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ángulo 37">
            <a:extLst>
              <a:ext uri="{FF2B5EF4-FFF2-40B4-BE49-F238E27FC236}">
                <a16:creationId xmlns:a16="http://schemas.microsoft.com/office/drawing/2014/main" id="{DB25A480-B0FC-EF41-82D3-0A06E086DB5A}"/>
              </a:ext>
            </a:extLst>
          </p:cNvPr>
          <p:cNvSpPr/>
          <p:nvPr/>
        </p:nvSpPr>
        <p:spPr>
          <a:xfrm>
            <a:off x="9015984" y="5254919"/>
            <a:ext cx="3654002" cy="4395367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0487B067-61E8-B74B-88A6-A2C752657540}"/>
              </a:ext>
            </a:extLst>
          </p:cNvPr>
          <p:cNvSpPr txBox="1"/>
          <p:nvPr/>
        </p:nvSpPr>
        <p:spPr>
          <a:xfrm>
            <a:off x="8467725" y="4440039"/>
            <a:ext cx="4610100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solidFill>
                  <a:srgbClr val="002060"/>
                </a:solidFill>
                <a:effectLst/>
                <a:latin typeface="Arial Rounded MT Bold" panose="020F0704030504030204" pitchFamily="34" charset="77"/>
              </a:rPr>
              <a:t>Land – Atmosphere (LAR)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DB5598FF-B970-A040-BD0F-C8D0BADB7A96}"/>
              </a:ext>
            </a:extLst>
          </p:cNvPr>
          <p:cNvSpPr txBox="1"/>
          <p:nvPr/>
        </p:nvSpPr>
        <p:spPr>
          <a:xfrm>
            <a:off x="11966899" y="6341512"/>
            <a:ext cx="130394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100"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l"/>
            <a:r>
              <a:rPr lang="es-CO" sz="1600" dirty="0"/>
              <a:t>Convergence</a:t>
            </a:r>
          </a:p>
        </p:txBody>
      </p:sp>
      <p:pic>
        <p:nvPicPr>
          <p:cNvPr id="55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7F521F25-D36E-D344-8DB0-A20F60B4D7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3747858" y="7971991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10" descr="White Clouds in Blue Sky pfp - Avatar Abyss">
            <a:extLst>
              <a:ext uri="{FF2B5EF4-FFF2-40B4-BE49-F238E27FC236}">
                <a16:creationId xmlns:a16="http://schemas.microsoft.com/office/drawing/2014/main" id="{E1D2647C-020E-924E-B6BC-07CB5E2F5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3736859" y="4905957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6" descr="Geography | Living Things">
            <a:extLst>
              <a:ext uri="{FF2B5EF4-FFF2-40B4-BE49-F238E27FC236}">
                <a16:creationId xmlns:a16="http://schemas.microsoft.com/office/drawing/2014/main" id="{50EB64FA-90A0-7B49-A971-1DE0516F35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3747857" y="7246284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6" descr="Geography | Living Things">
            <a:extLst>
              <a:ext uri="{FF2B5EF4-FFF2-40B4-BE49-F238E27FC236}">
                <a16:creationId xmlns:a16="http://schemas.microsoft.com/office/drawing/2014/main" id="{C3DA1517-0B87-ED45-A2AA-01ABA4D4D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6302" y="724965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6" descr="Geography | Living Things">
            <a:extLst>
              <a:ext uri="{FF2B5EF4-FFF2-40B4-BE49-F238E27FC236}">
                <a16:creationId xmlns:a16="http://schemas.microsoft.com/office/drawing/2014/main" id="{32ED8D86-9F6C-B749-93CE-B89B4E9B1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275983" y="7252277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6" descr="Geography | Living Things">
            <a:extLst>
              <a:ext uri="{FF2B5EF4-FFF2-40B4-BE49-F238E27FC236}">
                <a16:creationId xmlns:a16="http://schemas.microsoft.com/office/drawing/2014/main" id="{4251F7C2-5842-874A-92EA-DAB3D7998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402" y="7257673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CuadroTexto 60">
            <a:extLst>
              <a:ext uri="{FF2B5EF4-FFF2-40B4-BE49-F238E27FC236}">
                <a16:creationId xmlns:a16="http://schemas.microsoft.com/office/drawing/2014/main" id="{EED5AD8A-A98A-FF4F-A104-2EB667B6CD9A}"/>
              </a:ext>
            </a:extLst>
          </p:cNvPr>
          <p:cNvSpPr txBox="1"/>
          <p:nvPr/>
        </p:nvSpPr>
        <p:spPr>
          <a:xfrm rot="16200000">
            <a:off x="6867406" y="8290169"/>
            <a:ext cx="224028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62" name="Picture 8" descr="Cross Profile – Geography - Mammoth Memory Geography">
            <a:extLst>
              <a:ext uri="{FF2B5EF4-FFF2-40B4-BE49-F238E27FC236}">
                <a16:creationId xmlns:a16="http://schemas.microsoft.com/office/drawing/2014/main" id="{82B15515-8F6E-9B42-9532-3331E8127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4854703" y="7977305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" descr="Geography | Living Things">
            <a:extLst>
              <a:ext uri="{FF2B5EF4-FFF2-40B4-BE49-F238E27FC236}">
                <a16:creationId xmlns:a16="http://schemas.microsoft.com/office/drawing/2014/main" id="{5BCD40B5-61D9-6248-9690-B8C3B176B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6392850" y="7392798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6" descr="Geography | Living Things">
            <a:extLst>
              <a:ext uri="{FF2B5EF4-FFF2-40B4-BE49-F238E27FC236}">
                <a16:creationId xmlns:a16="http://schemas.microsoft.com/office/drawing/2014/main" id="{F790C20E-ADC9-B140-98D1-B95FB3749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7675187" y="7394973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6" descr="Geography | Living Things">
            <a:extLst>
              <a:ext uri="{FF2B5EF4-FFF2-40B4-BE49-F238E27FC236}">
                <a16:creationId xmlns:a16="http://schemas.microsoft.com/office/drawing/2014/main" id="{4D23698B-7B75-4B42-B6C8-C74930F76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054" y="7252935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6" descr="Geography | Living Things">
            <a:extLst>
              <a:ext uri="{FF2B5EF4-FFF2-40B4-BE49-F238E27FC236}">
                <a16:creationId xmlns:a16="http://schemas.microsoft.com/office/drawing/2014/main" id="{30162F10-4BA2-E44F-AEB7-BB4D7E08E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972219" y="7323702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CuadroTexto 67">
            <a:extLst>
              <a:ext uri="{FF2B5EF4-FFF2-40B4-BE49-F238E27FC236}">
                <a16:creationId xmlns:a16="http://schemas.microsoft.com/office/drawing/2014/main" id="{5041C20E-8C93-6D4B-8BAA-146FAEAAFBCB}"/>
              </a:ext>
            </a:extLst>
          </p:cNvPr>
          <p:cNvSpPr txBox="1"/>
          <p:nvPr/>
        </p:nvSpPr>
        <p:spPr>
          <a:xfrm>
            <a:off x="3950208" y="759157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Vegetation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5CA0C824-319A-0542-BE68-015B7593ED67}"/>
              </a:ext>
            </a:extLst>
          </p:cNvPr>
          <p:cNvSpPr txBox="1"/>
          <p:nvPr/>
        </p:nvSpPr>
        <p:spPr>
          <a:xfrm>
            <a:off x="3714750" y="4430514"/>
            <a:ext cx="443865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002060"/>
                </a:solidFill>
                <a:effectLst/>
                <a:latin typeface="Arial Rounded MT Bold" panose="020F0704030504030204" pitchFamily="34" charset="77"/>
              </a:defRPr>
            </a:lvl1pPr>
          </a:lstStyle>
          <a:p>
            <a:r>
              <a:rPr lang="es-CO" dirty="0"/>
              <a:t>Land Reservoir (LR)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07D6CBB5-D364-BC40-95BE-C18F77402A97}"/>
              </a:ext>
            </a:extLst>
          </p:cNvPr>
          <p:cNvGrpSpPr/>
          <p:nvPr/>
        </p:nvGrpSpPr>
        <p:grpSpPr>
          <a:xfrm>
            <a:off x="4859280" y="5066475"/>
            <a:ext cx="974973" cy="2314574"/>
            <a:chOff x="4749551" y="1304926"/>
            <a:chExt cx="974973" cy="2314574"/>
          </a:xfrm>
        </p:grpSpPr>
        <p:sp>
          <p:nvSpPr>
            <p:cNvPr id="72" name="Flecha abajo 71">
              <a:extLst>
                <a:ext uri="{FF2B5EF4-FFF2-40B4-BE49-F238E27FC236}">
                  <a16:creationId xmlns:a16="http://schemas.microsoft.com/office/drawing/2014/main" id="{27B912C6-A505-4D44-918B-1A6813B89DA9}"/>
                </a:ext>
              </a:extLst>
            </p:cNvPr>
            <p:cNvSpPr/>
            <p:nvPr/>
          </p:nvSpPr>
          <p:spPr>
            <a:xfrm>
              <a:off x="4749551" y="1304926"/>
              <a:ext cx="974973" cy="2314574"/>
            </a:xfrm>
            <a:prstGeom prst="downArrow">
              <a:avLst>
                <a:gd name="adj1" fmla="val 65759"/>
                <a:gd name="adj2" fmla="val 50000"/>
              </a:avLst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1200" dirty="0"/>
            </a:p>
          </p:txBody>
        </p:sp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9991CEBE-B008-914D-BF9A-048DD6F36D66}"/>
                </a:ext>
              </a:extLst>
            </p:cNvPr>
            <p:cNvSpPr txBox="1"/>
            <p:nvPr/>
          </p:nvSpPr>
          <p:spPr>
            <a:xfrm rot="16200000">
              <a:off x="4388249" y="2168418"/>
              <a:ext cx="1751779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Precipitation</a:t>
              </a: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427C4AAB-3F11-0B4A-90FE-2B58D534075B}"/>
              </a:ext>
            </a:extLst>
          </p:cNvPr>
          <p:cNvGrpSpPr/>
          <p:nvPr/>
        </p:nvGrpSpPr>
        <p:grpSpPr>
          <a:xfrm>
            <a:off x="6125339" y="5057330"/>
            <a:ext cx="603502" cy="2257422"/>
            <a:chOff x="6225923" y="1304925"/>
            <a:chExt cx="603502" cy="2257422"/>
          </a:xfrm>
        </p:grpSpPr>
        <p:sp>
          <p:nvSpPr>
            <p:cNvPr id="73" name="Flecha abajo 72">
              <a:extLst>
                <a:ext uri="{FF2B5EF4-FFF2-40B4-BE49-F238E27FC236}">
                  <a16:creationId xmlns:a16="http://schemas.microsoft.com/office/drawing/2014/main" id="{1D60F1D9-82DC-1043-BB75-4EABB903B783}"/>
                </a:ext>
              </a:extLst>
            </p:cNvPr>
            <p:cNvSpPr/>
            <p:nvPr/>
          </p:nvSpPr>
          <p:spPr>
            <a:xfrm rot="10800000">
              <a:off x="6225923" y="1304925"/>
              <a:ext cx="603502" cy="2257422"/>
            </a:xfrm>
            <a:prstGeom prst="downArrow">
              <a:avLst>
                <a:gd name="adj1" fmla="val 65759"/>
                <a:gd name="adj2" fmla="val 50000"/>
              </a:avLst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1200" dirty="0"/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2114EDBB-7ECF-D94F-9599-7A32974A498D}"/>
                </a:ext>
              </a:extLst>
            </p:cNvPr>
            <p:cNvSpPr txBox="1"/>
            <p:nvPr/>
          </p:nvSpPr>
          <p:spPr>
            <a:xfrm rot="16200000">
              <a:off x="5497499" y="2325171"/>
              <a:ext cx="206692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Evapotranspiration</a:t>
              </a:r>
            </a:p>
          </p:txBody>
        </p:sp>
      </p:grpSp>
      <p:sp>
        <p:nvSpPr>
          <p:cNvPr id="8" name="CuadroTexto 7">
            <a:extLst>
              <a:ext uri="{FF2B5EF4-FFF2-40B4-BE49-F238E27FC236}">
                <a16:creationId xmlns:a16="http://schemas.microsoft.com/office/drawing/2014/main" id="{987B75D4-2206-0047-955D-298C7679FAC6}"/>
              </a:ext>
            </a:extLst>
          </p:cNvPr>
          <p:cNvSpPr txBox="1"/>
          <p:nvPr/>
        </p:nvSpPr>
        <p:spPr>
          <a:xfrm>
            <a:off x="13533120" y="4429061"/>
            <a:ext cx="22128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1 col</a:t>
            </a:r>
          </a:p>
          <a:p>
            <a:r>
              <a:rPr lang="es-CO" dirty="0"/>
              <a:t>Ancho: 89 mm</a:t>
            </a:r>
          </a:p>
          <a:p>
            <a:r>
              <a:rPr lang="es-CO" dirty="0"/>
              <a:t>2 col</a:t>
            </a:r>
          </a:p>
          <a:p>
            <a:r>
              <a:rPr lang="es-CO" dirty="0"/>
              <a:t>Ancho: 183 mm </a:t>
            </a:r>
          </a:p>
          <a:p>
            <a:r>
              <a:rPr lang="es-CO" dirty="0"/>
              <a:t>1.5 col</a:t>
            </a:r>
          </a:p>
          <a:p>
            <a:r>
              <a:rPr lang="es-CO" dirty="0"/>
              <a:t>Ancho: 120-136 mm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ABE3E15F-E38F-DB47-8D6F-7E7D4B518525}"/>
              </a:ext>
            </a:extLst>
          </p:cNvPr>
          <p:cNvCxnSpPr>
            <a:cxnSpLocks/>
          </p:cNvCxnSpPr>
          <p:nvPr/>
        </p:nvCxnSpPr>
        <p:spPr>
          <a:xfrm>
            <a:off x="9038840" y="7385050"/>
            <a:ext cx="3654002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ángulo 68">
            <a:extLst>
              <a:ext uri="{FF2B5EF4-FFF2-40B4-BE49-F238E27FC236}">
                <a16:creationId xmlns:a16="http://schemas.microsoft.com/office/drawing/2014/main" id="{AF4958BF-2721-2C43-B7AD-2BD4A1CB6A04}"/>
              </a:ext>
            </a:extLst>
          </p:cNvPr>
          <p:cNvSpPr/>
          <p:nvPr/>
        </p:nvSpPr>
        <p:spPr>
          <a:xfrm>
            <a:off x="3956458" y="7408863"/>
            <a:ext cx="3817489" cy="2232279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highlight>
                <a:srgbClr val="FFFF00"/>
              </a:highlight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92EA3214-DE50-4E48-8516-0766841BF651}"/>
              </a:ext>
            </a:extLst>
          </p:cNvPr>
          <p:cNvCxnSpPr>
            <a:cxnSpLocks/>
          </p:cNvCxnSpPr>
          <p:nvPr/>
        </p:nvCxnSpPr>
        <p:spPr>
          <a:xfrm>
            <a:off x="3973201" y="8067802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cto 80">
            <a:extLst>
              <a:ext uri="{FF2B5EF4-FFF2-40B4-BE49-F238E27FC236}">
                <a16:creationId xmlns:a16="http://schemas.microsoft.com/office/drawing/2014/main" id="{480D462A-7440-DB48-A887-D31815E8FA13}"/>
              </a:ext>
            </a:extLst>
          </p:cNvPr>
          <p:cNvCxnSpPr>
            <a:cxnSpLocks/>
          </p:cNvCxnSpPr>
          <p:nvPr/>
        </p:nvCxnSpPr>
        <p:spPr>
          <a:xfrm>
            <a:off x="3971183" y="8869426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CuadroTexto 81">
            <a:extLst>
              <a:ext uri="{FF2B5EF4-FFF2-40B4-BE49-F238E27FC236}">
                <a16:creationId xmlns:a16="http://schemas.microsoft.com/office/drawing/2014/main" id="{E4A87EE5-DBAC-474A-B4C9-E7D3782DDDD7}"/>
              </a:ext>
            </a:extLst>
          </p:cNvPr>
          <p:cNvSpPr txBox="1"/>
          <p:nvPr/>
        </p:nvSpPr>
        <p:spPr>
          <a:xfrm>
            <a:off x="3956304" y="829261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Shallow subsurface</a:t>
            </a:r>
          </a:p>
        </p:txBody>
      </p:sp>
      <p:sp>
        <p:nvSpPr>
          <p:cNvPr id="83" name="CuadroTexto 82">
            <a:extLst>
              <a:ext uri="{FF2B5EF4-FFF2-40B4-BE49-F238E27FC236}">
                <a16:creationId xmlns:a16="http://schemas.microsoft.com/office/drawing/2014/main" id="{A7A91AD0-1FC4-3F4F-9128-09E7D12A4C75}"/>
              </a:ext>
            </a:extLst>
          </p:cNvPr>
          <p:cNvSpPr txBox="1"/>
          <p:nvPr/>
        </p:nvSpPr>
        <p:spPr>
          <a:xfrm>
            <a:off x="3944112" y="9103378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Deep subsurface</a:t>
            </a:r>
          </a:p>
        </p:txBody>
      </p:sp>
      <p:sp>
        <p:nvSpPr>
          <p:cNvPr id="87" name="CuadroTexto 86">
            <a:extLst>
              <a:ext uri="{FF2B5EF4-FFF2-40B4-BE49-F238E27FC236}">
                <a16:creationId xmlns:a16="http://schemas.microsoft.com/office/drawing/2014/main" id="{D8F4A5AB-D861-9D46-A19E-3A711F8BA3BA}"/>
              </a:ext>
            </a:extLst>
          </p:cNvPr>
          <p:cNvSpPr txBox="1"/>
          <p:nvPr/>
        </p:nvSpPr>
        <p:spPr>
          <a:xfrm>
            <a:off x="8811768" y="7570234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Vegetation</a:t>
            </a:r>
          </a:p>
        </p:txBody>
      </p:sp>
      <p:cxnSp>
        <p:nvCxnSpPr>
          <p:cNvPr id="88" name="Conector recto 87">
            <a:extLst>
              <a:ext uri="{FF2B5EF4-FFF2-40B4-BE49-F238E27FC236}">
                <a16:creationId xmlns:a16="http://schemas.microsoft.com/office/drawing/2014/main" id="{B6D840CD-D494-6045-A359-1B171DDD9587}"/>
              </a:ext>
            </a:extLst>
          </p:cNvPr>
          <p:cNvCxnSpPr>
            <a:cxnSpLocks/>
          </p:cNvCxnSpPr>
          <p:nvPr/>
        </p:nvCxnSpPr>
        <p:spPr>
          <a:xfrm>
            <a:off x="9025129" y="8046466"/>
            <a:ext cx="3627121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>
            <a:extLst>
              <a:ext uri="{FF2B5EF4-FFF2-40B4-BE49-F238E27FC236}">
                <a16:creationId xmlns:a16="http://schemas.microsoft.com/office/drawing/2014/main" id="{EBCB7088-DF3D-FB4F-9B3E-37CC73A8B0CE}"/>
              </a:ext>
            </a:extLst>
          </p:cNvPr>
          <p:cNvCxnSpPr>
            <a:cxnSpLocks/>
          </p:cNvCxnSpPr>
          <p:nvPr/>
        </p:nvCxnSpPr>
        <p:spPr>
          <a:xfrm>
            <a:off x="9006841" y="8848090"/>
            <a:ext cx="3643391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CuadroTexto 89">
            <a:extLst>
              <a:ext uri="{FF2B5EF4-FFF2-40B4-BE49-F238E27FC236}">
                <a16:creationId xmlns:a16="http://schemas.microsoft.com/office/drawing/2014/main" id="{E488209A-4CD6-4643-A1FE-277ED257597B}"/>
              </a:ext>
            </a:extLst>
          </p:cNvPr>
          <p:cNvSpPr txBox="1"/>
          <p:nvPr/>
        </p:nvSpPr>
        <p:spPr>
          <a:xfrm>
            <a:off x="9006840" y="8280418"/>
            <a:ext cx="3642360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Shallow subsurface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1CB78130-9DD6-E243-87F2-DF30F28AD7AD}"/>
              </a:ext>
            </a:extLst>
          </p:cNvPr>
          <p:cNvSpPr txBox="1"/>
          <p:nvPr/>
        </p:nvSpPr>
        <p:spPr>
          <a:xfrm>
            <a:off x="9015984" y="9082042"/>
            <a:ext cx="3593592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Deep subsurface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9752C9B1-1219-8D4E-B63E-07C3A6BBBFE0}"/>
              </a:ext>
            </a:extLst>
          </p:cNvPr>
          <p:cNvGrpSpPr/>
          <p:nvPr/>
        </p:nvGrpSpPr>
        <p:grpSpPr>
          <a:xfrm>
            <a:off x="3316689" y="7682730"/>
            <a:ext cx="1714503" cy="689402"/>
            <a:chOff x="409575" y="3823722"/>
            <a:chExt cx="1714503" cy="689402"/>
          </a:xfrm>
        </p:grpSpPr>
        <p:sp>
          <p:nvSpPr>
            <p:cNvPr id="70" name="Flecha abajo 69">
              <a:extLst>
                <a:ext uri="{FF2B5EF4-FFF2-40B4-BE49-F238E27FC236}">
                  <a16:creationId xmlns:a16="http://schemas.microsoft.com/office/drawing/2014/main" id="{359CDB2A-6B2E-AB48-8FF1-0507BBA49E96}"/>
                </a:ext>
              </a:extLst>
            </p:cNvPr>
            <p:cNvSpPr/>
            <p:nvPr/>
          </p:nvSpPr>
          <p:spPr>
            <a:xfrm rot="16200000" flipV="1">
              <a:off x="922126" y="3311171"/>
              <a:ext cx="689402" cy="1714503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1" name="CuadroTexto 70">
              <a:extLst>
                <a:ext uri="{FF2B5EF4-FFF2-40B4-BE49-F238E27FC236}">
                  <a16:creationId xmlns:a16="http://schemas.microsoft.com/office/drawing/2014/main" id="{7448730C-3409-0B43-BCA7-66177267A314}"/>
                </a:ext>
              </a:extLst>
            </p:cNvPr>
            <p:cNvSpPr txBox="1"/>
            <p:nvPr/>
          </p:nvSpPr>
          <p:spPr>
            <a:xfrm>
              <a:off x="583682" y="39822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99EB8E9C-C01E-0C4C-B39A-9EC99CEEAEB5}"/>
              </a:ext>
            </a:extLst>
          </p:cNvPr>
          <p:cNvGrpSpPr/>
          <p:nvPr/>
        </p:nvGrpSpPr>
        <p:grpSpPr>
          <a:xfrm>
            <a:off x="11955509" y="7632464"/>
            <a:ext cx="1462146" cy="757803"/>
            <a:chOff x="11928077" y="3779474"/>
            <a:chExt cx="1462146" cy="757803"/>
          </a:xfrm>
        </p:grpSpPr>
        <p:sp>
          <p:nvSpPr>
            <p:cNvPr id="50" name="Flecha abajo 49">
              <a:extLst>
                <a:ext uri="{FF2B5EF4-FFF2-40B4-BE49-F238E27FC236}">
                  <a16:creationId xmlns:a16="http://schemas.microsoft.com/office/drawing/2014/main" id="{959F4162-8611-624A-AD19-57977C99688A}"/>
                </a:ext>
              </a:extLst>
            </p:cNvPr>
            <p:cNvSpPr/>
            <p:nvPr/>
          </p:nvSpPr>
          <p:spPr>
            <a:xfrm rot="16200000">
              <a:off x="12291211" y="3438265"/>
              <a:ext cx="757803" cy="1440221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CuadroTexto 46">
              <a:extLst>
                <a:ext uri="{FF2B5EF4-FFF2-40B4-BE49-F238E27FC236}">
                  <a16:creationId xmlns:a16="http://schemas.microsoft.com/office/drawing/2014/main" id="{77A4B198-3323-7F4D-A900-C5EA1EF66D95}"/>
                </a:ext>
              </a:extLst>
            </p:cNvPr>
            <p:cNvSpPr txBox="1"/>
            <p:nvPr/>
          </p:nvSpPr>
          <p:spPr>
            <a:xfrm>
              <a:off x="11928077" y="39863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2590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537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DDADD66-5793-D041-A7E6-3A4A64C02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155" y="4637087"/>
            <a:ext cx="5095875" cy="478155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F3DF615-85B7-3242-984F-5566D56BB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6827" y="5751745"/>
            <a:ext cx="6096000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819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1AE84703-03C8-864D-BD4E-03FD83D9E9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8510362" y="7962467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ite Clouds in Blue Sky pfp - Avatar Abyss">
            <a:extLst>
              <a:ext uri="{FF2B5EF4-FFF2-40B4-BE49-F238E27FC236}">
                <a16:creationId xmlns:a16="http://schemas.microsoft.com/office/drawing/2014/main" id="{B0E8662B-3442-5F4A-82E2-383360C3E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8499363" y="4896433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eography | Living Things">
            <a:extLst>
              <a:ext uri="{FF2B5EF4-FFF2-40B4-BE49-F238E27FC236}">
                <a16:creationId xmlns:a16="http://schemas.microsoft.com/office/drawing/2014/main" id="{3D51B5EF-E0DC-5D4D-A957-8FDD2E8B84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8510361" y="7236760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Geography | Living Things">
            <a:extLst>
              <a:ext uri="{FF2B5EF4-FFF2-40B4-BE49-F238E27FC236}">
                <a16:creationId xmlns:a16="http://schemas.microsoft.com/office/drawing/2014/main" id="{C23860AD-7C0D-6646-93A0-575A1535A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806" y="7240127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Geography | Living Things">
            <a:extLst>
              <a:ext uri="{FF2B5EF4-FFF2-40B4-BE49-F238E27FC236}">
                <a16:creationId xmlns:a16="http://schemas.microsoft.com/office/drawing/2014/main" id="{8306B253-E886-AC47-BA93-01399AC15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038483" y="7242753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 descr="Geography | Living Things">
            <a:extLst>
              <a:ext uri="{FF2B5EF4-FFF2-40B4-BE49-F238E27FC236}">
                <a16:creationId xmlns:a16="http://schemas.microsoft.com/office/drawing/2014/main" id="{F3C198FD-1A2C-2749-97E3-16721F261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9902" y="7248149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uadroTexto 38">
            <a:extLst>
              <a:ext uri="{FF2B5EF4-FFF2-40B4-BE49-F238E27FC236}">
                <a16:creationId xmlns:a16="http://schemas.microsoft.com/office/drawing/2014/main" id="{63D7F957-A6A3-564A-9C7F-A92C4E77EB55}"/>
              </a:ext>
            </a:extLst>
          </p:cNvPr>
          <p:cNvSpPr txBox="1"/>
          <p:nvPr/>
        </p:nvSpPr>
        <p:spPr>
          <a:xfrm>
            <a:off x="8763481" y="8829211"/>
            <a:ext cx="386007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Aquifers</a:t>
            </a:r>
          </a:p>
        </p:txBody>
      </p:sp>
      <p:pic>
        <p:nvPicPr>
          <p:cNvPr id="1032" name="Picture 8" descr="Cross Profile – Geography - Mammoth Memory Geography">
            <a:extLst>
              <a:ext uri="{FF2B5EF4-FFF2-40B4-BE49-F238E27FC236}">
                <a16:creationId xmlns:a16="http://schemas.microsoft.com/office/drawing/2014/main" id="{B3DA51DC-B81F-2040-AC27-29AA9D595B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9617205" y="7967783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6" descr="Geography | Living Things">
            <a:extLst>
              <a:ext uri="{FF2B5EF4-FFF2-40B4-BE49-F238E27FC236}">
                <a16:creationId xmlns:a16="http://schemas.microsoft.com/office/drawing/2014/main" id="{EDD5F11B-81AF-DB4C-8C9A-C92CCB72F4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11155350" y="7383274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6" descr="Geography | Living Things">
            <a:extLst>
              <a:ext uri="{FF2B5EF4-FFF2-40B4-BE49-F238E27FC236}">
                <a16:creationId xmlns:a16="http://schemas.microsoft.com/office/drawing/2014/main" id="{D8247087-8A6F-E545-8E2D-CF51D6297F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12437687" y="7385449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CuadroTexto 41">
            <a:extLst>
              <a:ext uri="{FF2B5EF4-FFF2-40B4-BE49-F238E27FC236}">
                <a16:creationId xmlns:a16="http://schemas.microsoft.com/office/drawing/2014/main" id="{EE4D1238-69A1-2541-9532-E3FDECC56F40}"/>
              </a:ext>
            </a:extLst>
          </p:cNvPr>
          <p:cNvSpPr txBox="1"/>
          <p:nvPr/>
        </p:nvSpPr>
        <p:spPr>
          <a:xfrm>
            <a:off x="8956015" y="5478717"/>
            <a:ext cx="355663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Atmosphere</a:t>
            </a:r>
          </a:p>
        </p:txBody>
      </p:sp>
      <p:sp>
        <p:nvSpPr>
          <p:cNvPr id="24" name="Flecha abajo 23">
            <a:extLst>
              <a:ext uri="{FF2B5EF4-FFF2-40B4-BE49-F238E27FC236}">
                <a16:creationId xmlns:a16="http://schemas.microsoft.com/office/drawing/2014/main" id="{A4B9A332-EC79-9549-9FA6-BE32205F41AE}"/>
              </a:ext>
            </a:extLst>
          </p:cNvPr>
          <p:cNvSpPr/>
          <p:nvPr/>
        </p:nvSpPr>
        <p:spPr>
          <a:xfrm rot="5400000">
            <a:off x="12189300" y="5793156"/>
            <a:ext cx="689402" cy="1432324"/>
          </a:xfrm>
          <a:prstGeom prst="downArrow">
            <a:avLst>
              <a:gd name="adj1" fmla="val 65759"/>
              <a:gd name="adj2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CO" sz="1200" dirty="0"/>
          </a:p>
        </p:txBody>
      </p:sp>
      <p:pic>
        <p:nvPicPr>
          <p:cNvPr id="22" name="Picture 6" descr="Geography | Living Things">
            <a:extLst>
              <a:ext uri="{FF2B5EF4-FFF2-40B4-BE49-F238E27FC236}">
                <a16:creationId xmlns:a16="http://schemas.microsoft.com/office/drawing/2014/main" id="{33459BCB-FD81-DD42-94E6-EADF1F603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8558" y="724341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Geography | Living Things">
            <a:extLst>
              <a:ext uri="{FF2B5EF4-FFF2-40B4-BE49-F238E27FC236}">
                <a16:creationId xmlns:a16="http://schemas.microsoft.com/office/drawing/2014/main" id="{1E23C9D6-C43D-B94B-9D46-C33F18B4E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34719" y="7314178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CuadroTexto 39">
            <a:extLst>
              <a:ext uri="{FF2B5EF4-FFF2-40B4-BE49-F238E27FC236}">
                <a16:creationId xmlns:a16="http://schemas.microsoft.com/office/drawing/2014/main" id="{A5716B53-59B6-3042-AD7A-C2D5039A9B76}"/>
              </a:ext>
            </a:extLst>
          </p:cNvPr>
          <p:cNvSpPr txBox="1"/>
          <p:nvPr/>
        </p:nvSpPr>
        <p:spPr>
          <a:xfrm>
            <a:off x="6388750" y="10252705"/>
            <a:ext cx="4402183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Surface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DB25A480-B0FC-EF41-82D3-0A06E086DB5A}"/>
              </a:ext>
            </a:extLst>
          </p:cNvPr>
          <p:cNvSpPr/>
          <p:nvPr/>
        </p:nvSpPr>
        <p:spPr>
          <a:xfrm>
            <a:off x="8718962" y="5254919"/>
            <a:ext cx="3951025" cy="4395367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0487B067-61E8-B74B-88A6-A2C752657540}"/>
              </a:ext>
            </a:extLst>
          </p:cNvPr>
          <p:cNvSpPr txBox="1"/>
          <p:nvPr/>
        </p:nvSpPr>
        <p:spPr>
          <a:xfrm>
            <a:off x="8467725" y="4440039"/>
            <a:ext cx="4610100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solidFill>
                  <a:srgbClr val="002060"/>
                </a:solidFill>
                <a:effectLst/>
                <a:latin typeface="Arial Rounded MT Bold" panose="020F0704030504030204" pitchFamily="34" charset="77"/>
              </a:rPr>
              <a:t>Land – Atmosphere (LAR)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DB5598FF-B970-A040-BD0F-C8D0BADB7A96}"/>
              </a:ext>
            </a:extLst>
          </p:cNvPr>
          <p:cNvSpPr txBox="1"/>
          <p:nvPr/>
        </p:nvSpPr>
        <p:spPr>
          <a:xfrm>
            <a:off x="11966899" y="6341512"/>
            <a:ext cx="130394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100"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l"/>
            <a:r>
              <a:rPr lang="es-CO" sz="1600" dirty="0"/>
              <a:t>Convergence</a:t>
            </a:r>
          </a:p>
        </p:txBody>
      </p:sp>
      <p:pic>
        <p:nvPicPr>
          <p:cNvPr id="55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7F521F25-D36E-D344-8DB0-A20F60B4D7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3747858" y="7971991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10" descr="White Clouds in Blue Sky pfp - Avatar Abyss">
            <a:extLst>
              <a:ext uri="{FF2B5EF4-FFF2-40B4-BE49-F238E27FC236}">
                <a16:creationId xmlns:a16="http://schemas.microsoft.com/office/drawing/2014/main" id="{E1D2647C-020E-924E-B6BC-07CB5E2F5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3736859" y="4905957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6" descr="Geography | Living Things">
            <a:extLst>
              <a:ext uri="{FF2B5EF4-FFF2-40B4-BE49-F238E27FC236}">
                <a16:creationId xmlns:a16="http://schemas.microsoft.com/office/drawing/2014/main" id="{50EB64FA-90A0-7B49-A971-1DE0516F35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3747857" y="7246284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6" descr="Geography | Living Things">
            <a:extLst>
              <a:ext uri="{FF2B5EF4-FFF2-40B4-BE49-F238E27FC236}">
                <a16:creationId xmlns:a16="http://schemas.microsoft.com/office/drawing/2014/main" id="{C3DA1517-0B87-ED45-A2AA-01ABA4D4D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6302" y="724965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6" descr="Geography | Living Things">
            <a:extLst>
              <a:ext uri="{FF2B5EF4-FFF2-40B4-BE49-F238E27FC236}">
                <a16:creationId xmlns:a16="http://schemas.microsoft.com/office/drawing/2014/main" id="{32ED8D86-9F6C-B749-93CE-B89B4E9B1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275983" y="7252277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6" descr="Geography | Living Things">
            <a:extLst>
              <a:ext uri="{FF2B5EF4-FFF2-40B4-BE49-F238E27FC236}">
                <a16:creationId xmlns:a16="http://schemas.microsoft.com/office/drawing/2014/main" id="{4251F7C2-5842-874A-92EA-DAB3D7998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402" y="7257673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CuadroTexto 60">
            <a:extLst>
              <a:ext uri="{FF2B5EF4-FFF2-40B4-BE49-F238E27FC236}">
                <a16:creationId xmlns:a16="http://schemas.microsoft.com/office/drawing/2014/main" id="{EED5AD8A-A98A-FF4F-A104-2EB667B6CD9A}"/>
              </a:ext>
            </a:extLst>
          </p:cNvPr>
          <p:cNvSpPr txBox="1"/>
          <p:nvPr/>
        </p:nvSpPr>
        <p:spPr>
          <a:xfrm>
            <a:off x="3963389" y="8794703"/>
            <a:ext cx="3933513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Aquifers</a:t>
            </a:r>
          </a:p>
        </p:txBody>
      </p:sp>
      <p:pic>
        <p:nvPicPr>
          <p:cNvPr id="62" name="Picture 8" descr="Cross Profile – Geography - Mammoth Memory Geography">
            <a:extLst>
              <a:ext uri="{FF2B5EF4-FFF2-40B4-BE49-F238E27FC236}">
                <a16:creationId xmlns:a16="http://schemas.microsoft.com/office/drawing/2014/main" id="{82B15515-8F6E-9B42-9532-3331E8127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4854703" y="7977305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" descr="Geography | Living Things">
            <a:extLst>
              <a:ext uri="{FF2B5EF4-FFF2-40B4-BE49-F238E27FC236}">
                <a16:creationId xmlns:a16="http://schemas.microsoft.com/office/drawing/2014/main" id="{5BCD40B5-61D9-6248-9690-B8C3B176B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6392850" y="7392798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6" descr="Geography | Living Things">
            <a:extLst>
              <a:ext uri="{FF2B5EF4-FFF2-40B4-BE49-F238E27FC236}">
                <a16:creationId xmlns:a16="http://schemas.microsoft.com/office/drawing/2014/main" id="{F790C20E-ADC9-B140-98D1-B95FB3749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7675187" y="7394973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6" descr="Geography | Living Things">
            <a:extLst>
              <a:ext uri="{FF2B5EF4-FFF2-40B4-BE49-F238E27FC236}">
                <a16:creationId xmlns:a16="http://schemas.microsoft.com/office/drawing/2014/main" id="{4D23698B-7B75-4B42-B6C8-C74930F76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054" y="7252935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6" descr="Geography | Living Things">
            <a:extLst>
              <a:ext uri="{FF2B5EF4-FFF2-40B4-BE49-F238E27FC236}">
                <a16:creationId xmlns:a16="http://schemas.microsoft.com/office/drawing/2014/main" id="{30162F10-4BA2-E44F-AEB7-BB4D7E08E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972219" y="7323702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CuadroTexto 67">
            <a:extLst>
              <a:ext uri="{FF2B5EF4-FFF2-40B4-BE49-F238E27FC236}">
                <a16:creationId xmlns:a16="http://schemas.microsoft.com/office/drawing/2014/main" id="{5041C20E-8C93-6D4B-8BAA-146FAEAAFBCB}"/>
              </a:ext>
            </a:extLst>
          </p:cNvPr>
          <p:cNvSpPr txBox="1"/>
          <p:nvPr/>
        </p:nvSpPr>
        <p:spPr>
          <a:xfrm>
            <a:off x="3968496" y="7688363"/>
            <a:ext cx="3950208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 surface</a:t>
            </a: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AF4958BF-2721-2C43-B7AD-2BD4A1CB6A04}"/>
              </a:ext>
            </a:extLst>
          </p:cNvPr>
          <p:cNvSpPr/>
          <p:nvPr/>
        </p:nvSpPr>
        <p:spPr>
          <a:xfrm>
            <a:off x="3956458" y="7408863"/>
            <a:ext cx="3951025" cy="2232279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highlight>
                <a:srgbClr val="FFFF00"/>
              </a:highlight>
            </a:endParaRPr>
          </a:p>
        </p:txBody>
      </p:sp>
      <p:sp>
        <p:nvSpPr>
          <p:cNvPr id="72" name="Flecha abajo 71">
            <a:extLst>
              <a:ext uri="{FF2B5EF4-FFF2-40B4-BE49-F238E27FC236}">
                <a16:creationId xmlns:a16="http://schemas.microsoft.com/office/drawing/2014/main" id="{27B912C6-A505-4D44-918B-1A6813B89DA9}"/>
              </a:ext>
            </a:extLst>
          </p:cNvPr>
          <p:cNvSpPr/>
          <p:nvPr/>
        </p:nvSpPr>
        <p:spPr>
          <a:xfrm>
            <a:off x="4749552" y="5084763"/>
            <a:ext cx="974973" cy="2314574"/>
          </a:xfrm>
          <a:prstGeom prst="downArrow">
            <a:avLst>
              <a:gd name="adj1" fmla="val 65759"/>
              <a:gd name="adj2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CO" sz="1200" dirty="0"/>
          </a:p>
        </p:txBody>
      </p:sp>
      <p:sp>
        <p:nvSpPr>
          <p:cNvPr id="73" name="Flecha abajo 72">
            <a:extLst>
              <a:ext uri="{FF2B5EF4-FFF2-40B4-BE49-F238E27FC236}">
                <a16:creationId xmlns:a16="http://schemas.microsoft.com/office/drawing/2014/main" id="{1D60F1D9-82DC-1043-BB75-4EABB903B783}"/>
              </a:ext>
            </a:extLst>
          </p:cNvPr>
          <p:cNvSpPr/>
          <p:nvPr/>
        </p:nvSpPr>
        <p:spPr>
          <a:xfrm rot="10800000">
            <a:off x="6225923" y="5084762"/>
            <a:ext cx="603502" cy="2257422"/>
          </a:xfrm>
          <a:prstGeom prst="downArrow">
            <a:avLst>
              <a:gd name="adj1" fmla="val 65759"/>
              <a:gd name="adj2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CO" sz="1200" dirty="0"/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5CA0C824-319A-0542-BE68-015B7593ED67}"/>
              </a:ext>
            </a:extLst>
          </p:cNvPr>
          <p:cNvSpPr txBox="1"/>
          <p:nvPr/>
        </p:nvSpPr>
        <p:spPr>
          <a:xfrm>
            <a:off x="3714750" y="4430514"/>
            <a:ext cx="443865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002060"/>
                </a:solidFill>
                <a:effectLst/>
                <a:latin typeface="Arial Rounded MT Bold" panose="020F0704030504030204" pitchFamily="34" charset="77"/>
              </a:defRPr>
            </a:lvl1pPr>
          </a:lstStyle>
          <a:p>
            <a:r>
              <a:rPr lang="es-CO" dirty="0"/>
              <a:t>Land Reservoir (LR)</a:t>
            </a:r>
          </a:p>
        </p:txBody>
      </p:sp>
      <p:sp>
        <p:nvSpPr>
          <p:cNvPr id="79" name="CuadroTexto 78">
            <a:extLst>
              <a:ext uri="{FF2B5EF4-FFF2-40B4-BE49-F238E27FC236}">
                <a16:creationId xmlns:a16="http://schemas.microsoft.com/office/drawing/2014/main" id="{9991CEBE-B008-914D-BF9A-048DD6F36D66}"/>
              </a:ext>
            </a:extLst>
          </p:cNvPr>
          <p:cNvSpPr txBox="1"/>
          <p:nvPr/>
        </p:nvSpPr>
        <p:spPr>
          <a:xfrm rot="16200000">
            <a:off x="4388250" y="5948255"/>
            <a:ext cx="17517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r">
              <a:defRPr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ctr"/>
            <a:r>
              <a:rPr lang="es-CO" dirty="0"/>
              <a:t>Precipitation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2114EDBB-7ECF-D94F-9599-7A32974A498D}"/>
              </a:ext>
            </a:extLst>
          </p:cNvPr>
          <p:cNvSpPr txBox="1"/>
          <p:nvPr/>
        </p:nvSpPr>
        <p:spPr>
          <a:xfrm rot="16200000">
            <a:off x="5497499" y="6105008"/>
            <a:ext cx="206692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r">
              <a:defRPr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ctr"/>
            <a:r>
              <a:rPr lang="es-CO" dirty="0"/>
              <a:t>Evapotranspiration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961DBFE9-733F-3E48-9998-9041298C9C6A}"/>
              </a:ext>
            </a:extLst>
          </p:cNvPr>
          <p:cNvSpPr txBox="1"/>
          <p:nvPr/>
        </p:nvSpPr>
        <p:spPr>
          <a:xfrm>
            <a:off x="2115864" y="3976492"/>
            <a:ext cx="2658533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8F676938-484D-264B-B6F3-1A70B77A7851}"/>
              </a:ext>
            </a:extLst>
          </p:cNvPr>
          <p:cNvSpPr txBox="1"/>
          <p:nvPr/>
        </p:nvSpPr>
        <p:spPr>
          <a:xfrm>
            <a:off x="9391440" y="10176173"/>
            <a:ext cx="2658533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87B75D4-2206-0047-955D-298C7679FAC6}"/>
              </a:ext>
            </a:extLst>
          </p:cNvPr>
          <p:cNvSpPr txBox="1"/>
          <p:nvPr/>
        </p:nvSpPr>
        <p:spPr>
          <a:xfrm>
            <a:off x="13533120" y="4429061"/>
            <a:ext cx="22128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1 col</a:t>
            </a:r>
          </a:p>
          <a:p>
            <a:r>
              <a:rPr lang="es-CO" dirty="0"/>
              <a:t>Ancho: 89 mm</a:t>
            </a:r>
          </a:p>
          <a:p>
            <a:r>
              <a:rPr lang="es-CO" dirty="0"/>
              <a:t>2 col</a:t>
            </a:r>
          </a:p>
          <a:p>
            <a:r>
              <a:rPr lang="es-CO" dirty="0"/>
              <a:t>Ancho: 183 mm </a:t>
            </a:r>
          </a:p>
          <a:p>
            <a:r>
              <a:rPr lang="es-CO" dirty="0"/>
              <a:t>1.5 col</a:t>
            </a:r>
          </a:p>
          <a:p>
            <a:r>
              <a:rPr lang="es-CO" dirty="0"/>
              <a:t>Ancho: 120-136 mm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92EA3214-DE50-4E48-8516-0766841BF651}"/>
              </a:ext>
            </a:extLst>
          </p:cNvPr>
          <p:cNvCxnSpPr>
            <a:cxnSpLocks/>
          </p:cNvCxnSpPr>
          <p:nvPr/>
        </p:nvCxnSpPr>
        <p:spPr>
          <a:xfrm>
            <a:off x="3965602" y="8451850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upo 2">
            <a:extLst>
              <a:ext uri="{FF2B5EF4-FFF2-40B4-BE49-F238E27FC236}">
                <a16:creationId xmlns:a16="http://schemas.microsoft.com/office/drawing/2014/main" id="{9752C9B1-1219-8D4E-B63E-07C3A6BBBFE0}"/>
              </a:ext>
            </a:extLst>
          </p:cNvPr>
          <p:cNvGrpSpPr/>
          <p:nvPr/>
        </p:nvGrpSpPr>
        <p:grpSpPr>
          <a:xfrm>
            <a:off x="3325833" y="8039346"/>
            <a:ext cx="1714503" cy="689402"/>
            <a:chOff x="409575" y="3823722"/>
            <a:chExt cx="1714503" cy="689402"/>
          </a:xfrm>
        </p:grpSpPr>
        <p:sp>
          <p:nvSpPr>
            <p:cNvPr id="70" name="Flecha abajo 69">
              <a:extLst>
                <a:ext uri="{FF2B5EF4-FFF2-40B4-BE49-F238E27FC236}">
                  <a16:creationId xmlns:a16="http://schemas.microsoft.com/office/drawing/2014/main" id="{359CDB2A-6B2E-AB48-8FF1-0507BBA49E96}"/>
                </a:ext>
              </a:extLst>
            </p:cNvPr>
            <p:cNvSpPr/>
            <p:nvPr/>
          </p:nvSpPr>
          <p:spPr>
            <a:xfrm rot="16200000" flipV="1">
              <a:off x="922126" y="3311171"/>
              <a:ext cx="689402" cy="1714503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1" name="CuadroTexto 70">
              <a:extLst>
                <a:ext uri="{FF2B5EF4-FFF2-40B4-BE49-F238E27FC236}">
                  <a16:creationId xmlns:a16="http://schemas.microsoft.com/office/drawing/2014/main" id="{7448730C-3409-0B43-BCA7-66177267A314}"/>
                </a:ext>
              </a:extLst>
            </p:cNvPr>
            <p:cNvSpPr txBox="1"/>
            <p:nvPr/>
          </p:nvSpPr>
          <p:spPr>
            <a:xfrm>
              <a:off x="583682" y="39822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F258B20D-D3A1-1F47-AF85-0F3D1D53FC35}"/>
              </a:ext>
            </a:extLst>
          </p:cNvPr>
          <p:cNvCxnSpPr>
            <a:cxnSpLocks/>
          </p:cNvCxnSpPr>
          <p:nvPr/>
        </p:nvCxnSpPr>
        <p:spPr>
          <a:xfrm>
            <a:off x="8735722" y="8476234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upo 12">
            <a:extLst>
              <a:ext uri="{FF2B5EF4-FFF2-40B4-BE49-F238E27FC236}">
                <a16:creationId xmlns:a16="http://schemas.microsoft.com/office/drawing/2014/main" id="{99EB8E9C-C01E-0C4C-B39A-9EC99CEEAEB5}"/>
              </a:ext>
            </a:extLst>
          </p:cNvPr>
          <p:cNvGrpSpPr/>
          <p:nvPr/>
        </p:nvGrpSpPr>
        <p:grpSpPr>
          <a:xfrm>
            <a:off x="11982941" y="8144528"/>
            <a:ext cx="1462146" cy="757803"/>
            <a:chOff x="11928077" y="3779474"/>
            <a:chExt cx="1462146" cy="757803"/>
          </a:xfrm>
        </p:grpSpPr>
        <p:sp>
          <p:nvSpPr>
            <p:cNvPr id="50" name="Flecha abajo 49">
              <a:extLst>
                <a:ext uri="{FF2B5EF4-FFF2-40B4-BE49-F238E27FC236}">
                  <a16:creationId xmlns:a16="http://schemas.microsoft.com/office/drawing/2014/main" id="{959F4162-8611-624A-AD19-57977C99688A}"/>
                </a:ext>
              </a:extLst>
            </p:cNvPr>
            <p:cNvSpPr/>
            <p:nvPr/>
          </p:nvSpPr>
          <p:spPr>
            <a:xfrm rot="16200000">
              <a:off x="12291211" y="3438265"/>
              <a:ext cx="757803" cy="1440221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CuadroTexto 46">
              <a:extLst>
                <a:ext uri="{FF2B5EF4-FFF2-40B4-BE49-F238E27FC236}">
                  <a16:creationId xmlns:a16="http://schemas.microsoft.com/office/drawing/2014/main" id="{77A4B198-3323-7F4D-A900-C5EA1EF66D95}"/>
                </a:ext>
              </a:extLst>
            </p:cNvPr>
            <p:cNvSpPr txBox="1"/>
            <p:nvPr/>
          </p:nvSpPr>
          <p:spPr>
            <a:xfrm>
              <a:off x="11928077" y="39863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sp>
        <p:nvSpPr>
          <p:cNvPr id="75" name="CuadroTexto 74">
            <a:extLst>
              <a:ext uri="{FF2B5EF4-FFF2-40B4-BE49-F238E27FC236}">
                <a16:creationId xmlns:a16="http://schemas.microsoft.com/office/drawing/2014/main" id="{C29C456B-886C-0446-AA8E-0456D868C3ED}"/>
              </a:ext>
            </a:extLst>
          </p:cNvPr>
          <p:cNvSpPr txBox="1"/>
          <p:nvPr/>
        </p:nvSpPr>
        <p:spPr>
          <a:xfrm>
            <a:off x="8711184" y="7667027"/>
            <a:ext cx="3950208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 surface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ABE3E15F-E38F-DB47-8D6F-7E7D4B518525}"/>
              </a:ext>
            </a:extLst>
          </p:cNvPr>
          <p:cNvCxnSpPr>
            <a:cxnSpLocks/>
          </p:cNvCxnSpPr>
          <p:nvPr/>
        </p:nvCxnSpPr>
        <p:spPr>
          <a:xfrm>
            <a:off x="8741818" y="7385050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6777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2088</TotalTime>
  <Words>267</Words>
  <Application>Microsoft Macintosh PowerPoint</Application>
  <PresentationFormat>Personalizado</PresentationFormat>
  <Paragraphs>129</Paragraphs>
  <Slides>8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Arial</vt:lpstr>
      <vt:lpstr>Arial Rounded MT Bold</vt:lpstr>
      <vt:lpstr>Calibri</vt:lpstr>
      <vt:lpstr>Calibri Light</vt:lpstr>
      <vt:lpstr>Cambria Math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Zuluaga</dc:creator>
  <cp:lastModifiedBy>Jorge Zuluaga</cp:lastModifiedBy>
  <cp:revision>8</cp:revision>
  <dcterms:created xsi:type="dcterms:W3CDTF">2021-12-17T19:33:00Z</dcterms:created>
  <dcterms:modified xsi:type="dcterms:W3CDTF">2022-03-29T01:28:59Z</dcterms:modified>
</cp:coreProperties>
</file>

<file path=docProps/thumbnail.jpeg>
</file>